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302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301" r:id="rId42"/>
    <p:sldId id="296" r:id="rId43"/>
    <p:sldId id="297" r:id="rId44"/>
    <p:sldId id="298" r:id="rId45"/>
    <p:sldId id="299" r:id="rId46"/>
    <p:sldId id="300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4660"/>
  </p:normalViewPr>
  <p:slideViewPr>
    <p:cSldViewPr>
      <p:cViewPr>
        <p:scale>
          <a:sx n="59" d="100"/>
          <a:sy n="59" d="100"/>
        </p:scale>
        <p:origin x="-1746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0768" y="692696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60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  <a:ea typeface="Verdana" pitchFamily="34" charset="0"/>
                <a:cs typeface="Verdana" pitchFamily="34" charset="0"/>
              </a:rPr>
              <a:t>«Веселый счет»</a:t>
            </a:r>
            <a:endParaRPr lang="ru-RU" sz="6000" b="1" i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51720" y="2348880"/>
            <a:ext cx="6624736" cy="72008"/>
          </a:xfrm>
          <a:prstGeom prst="roundRect">
            <a:avLst/>
          </a:prstGeom>
          <a:ln w="952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216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88640"/>
            <a:ext cx="4388296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 уголке шуршат бумагой 2 ежа,</a:t>
            </a:r>
            <a:br>
              <a:rPr lang="ru-RU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А в двух клетках распевают 2 чижа.</a:t>
            </a:r>
            <a:br>
              <a:rPr lang="ru-RU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Кто ребята сосчитать бы мне помог,</a:t>
            </a:r>
            <a:br>
              <a:rPr lang="ru-RU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Сколько вместе все они имели ног? </a:t>
            </a:r>
            <a:endParaRPr lang="ru-RU" sz="3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44824"/>
            <a:ext cx="463893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48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88640"/>
            <a:ext cx="4316288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 зоопарке он стоял,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Обезьянок всё считал: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Две играли на песке,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Три уселись на доске.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А 12 спинки грели.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Сосчитать вы их успели?</a:t>
            </a:r>
            <a:endParaRPr lang="ru-RU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60848"/>
            <a:ext cx="3990189" cy="2898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27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88640"/>
            <a:ext cx="4316288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Четверо </a:t>
            </a:r>
            <a:r>
              <a:rPr lang="ru-RU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человек играли в домино 20 мин.</a:t>
            </a:r>
          </a:p>
          <a:p>
            <a:pPr marL="0" indent="0">
              <a:buNone/>
            </a:pPr>
            <a:r>
              <a:rPr lang="ru-RU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Сколько времени играл один человек? </a:t>
            </a:r>
            <a:endParaRPr lang="ru-RU"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2776"/>
            <a:ext cx="3974405" cy="3974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76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332656"/>
            <a:ext cx="4176464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Бревно распилили в четырёх местах. </a:t>
            </a:r>
            <a:endParaRPr lang="ru-RU" sz="40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Сколько частей получилось? </a:t>
            </a:r>
            <a:endParaRPr lang="ru-RU" sz="4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08720"/>
            <a:ext cx="3063999" cy="457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8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 школе есть такая птица: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Если сядет на страницу,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То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с поникшей головой 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Возвращаюсь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я домой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08720"/>
            <a:ext cx="4311203" cy="431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64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Сколько получится, если сложить наибольшее однозначное число и наименьшее двузначное число? </a:t>
            </a:r>
            <a:endParaRPr lang="ru-RU" sz="3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62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588" y="2967335"/>
            <a:ext cx="90268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Грамматическая арифметика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06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5"/>
                </a:solidFill>
              </a:rPr>
              <a:t>МАША + РОК = цветок. 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917" y="1600200"/>
            <a:ext cx="499416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493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5"/>
                </a:solidFill>
              </a:rPr>
              <a:t>ШУРА + Г = плод</a:t>
            </a:r>
            <a:r>
              <a:rPr lang="ru-RU" dirty="0"/>
              <a:t>. 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308" y="1600200"/>
            <a:ext cx="533938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881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5"/>
                </a:solidFill>
              </a:rPr>
              <a:t>КОЛЯ + БО = </a:t>
            </a:r>
            <a:r>
              <a:rPr lang="ru-RU" dirty="0" smtClean="0">
                <a:solidFill>
                  <a:schemeClr val="accent5"/>
                </a:solidFill>
              </a:rPr>
              <a:t>плод.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3621"/>
            <a:ext cx="5904656" cy="442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44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одним вырезанным скругленным углом 5"/>
          <p:cNvSpPr/>
          <p:nvPr/>
        </p:nvSpPr>
        <p:spPr>
          <a:xfrm>
            <a:off x="683568" y="1628800"/>
            <a:ext cx="7884368" cy="4104456"/>
          </a:xfrm>
          <a:prstGeom prst="snipRoundRect">
            <a:avLst>
              <a:gd name="adj1" fmla="val 10859"/>
              <a:gd name="adj2" fmla="val 0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Тут затеи, и задачи,</a:t>
            </a:r>
          </a:p>
          <a:p>
            <a:r>
              <a:rPr lang="ru-RU" sz="2400" dirty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Игры, шутки, всё для вас!</a:t>
            </a:r>
          </a:p>
          <a:p>
            <a:r>
              <a:rPr lang="ru-RU" sz="2400" dirty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Пожелаем всем удачи –</a:t>
            </a:r>
          </a:p>
          <a:p>
            <a:r>
              <a:rPr lang="ru-RU" sz="2400" dirty="0">
                <a:solidFill>
                  <a:schemeClr val="accent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 работу, в добрый час!</a:t>
            </a:r>
          </a:p>
        </p:txBody>
      </p:sp>
    </p:spTree>
    <p:extLst>
      <p:ext uri="{BB962C8B-B14F-4D97-AF65-F5344CB8AC3E}">
        <p14:creationId xmlns:p14="http://schemas.microsoft.com/office/powerpoint/2010/main" val="353478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5"/>
                </a:solidFill>
              </a:rPr>
              <a:t>ЗЕБРА + Ё = дерево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68760"/>
            <a:ext cx="4295361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63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5"/>
                </a:solidFill>
              </a:rPr>
              <a:t>РИСОВАНЬЕ – СОВА + С = дерево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568" y="1556792"/>
            <a:ext cx="644019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53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5"/>
                </a:solidFill>
              </a:rPr>
              <a:t>СИЛА + ПЕНЬ = плод</a:t>
            </a: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16425"/>
            <a:ext cx="6264696" cy="543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44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700808"/>
            <a:ext cx="650210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На Рыбалке</a:t>
            </a:r>
            <a:endParaRPr lang="ru-RU" sz="9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339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70776" cy="6432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88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2420888"/>
            <a:ext cx="65527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Сказки</a:t>
            </a:r>
            <a:endParaRPr lang="ru-RU" sz="9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435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</a:rPr>
              <a:t>Сколько </a:t>
            </a:r>
            <a:r>
              <a:rPr lang="ru-RU" sz="4800" b="1" dirty="0">
                <a:solidFill>
                  <a:schemeClr val="accent6">
                    <a:lumMod val="75000"/>
                  </a:schemeClr>
                </a:solidFill>
              </a:rPr>
              <a:t>козлят было у многодетной козы?</a:t>
            </a:r>
            <a:endParaRPr lang="ru-RU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16832"/>
            <a:ext cx="3168351" cy="454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7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>
                <a:solidFill>
                  <a:schemeClr val="accent6">
                    <a:lumMod val="75000"/>
                  </a:schemeClr>
                </a:solidFill>
              </a:rPr>
              <a:t>Сколько бойцов было у Али-Бабы? </a:t>
            </a:r>
            <a:endParaRPr lang="ru-RU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4680520" cy="4649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39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>
                <a:solidFill>
                  <a:schemeClr val="accent6">
                    <a:lumMod val="75000"/>
                  </a:schemeClr>
                </a:solidFill>
              </a:rPr>
              <a:t>Сколько зверей на своем пути встретил колобок</a:t>
            </a:r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</a:rPr>
              <a:t>?</a:t>
            </a:r>
            <a:endParaRPr lang="ru-RU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1599494"/>
            <a:ext cx="4431389" cy="4493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22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132856"/>
            <a:ext cx="648072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Острый глаз</a:t>
            </a:r>
            <a:endParaRPr lang="ru-RU" sz="8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919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Наше путешествие  состоит из 8  этапов: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математический кроссворд;;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логические задачи;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грамматическая арифметика;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задание «На рыбалке»;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задание  «Сказки»;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-задание «острый глаз»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-задание «ребусы»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–задание «веселые задачки»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5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Сколько треугольников в данной </a:t>
            </a:r>
            <a:r>
              <a:rPr lang="ru-RU" sz="4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фигуре?</a:t>
            </a:r>
            <a:endParaRPr lang="ru-RU" sz="48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13235907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9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2177045"/>
            <a:ext cx="478277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Ребусы</a:t>
            </a:r>
            <a:endParaRPr lang="ru-RU" sz="7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605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>
                <a:solidFill>
                  <a:schemeClr val="accent2">
                    <a:lumMod val="75000"/>
                  </a:schemeClr>
                </a:solidFill>
              </a:rPr>
              <a:t>Ли100к</a:t>
            </a:r>
            <a:endParaRPr lang="ru-RU" sz="7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SAMSUNG\Desktop\eclectic-door-sto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632" y="1772816"/>
            <a:ext cx="4681728" cy="427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54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>
                <a:solidFill>
                  <a:schemeClr val="accent2">
                    <a:lumMod val="75000"/>
                  </a:schemeClr>
                </a:solidFill>
              </a:rPr>
              <a:t>рас100яние</a:t>
            </a:r>
            <a:endParaRPr lang="ru-RU" sz="7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8020021" cy="371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98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2">
                    <a:lumMod val="75000"/>
                  </a:schemeClr>
                </a:solidFill>
              </a:rPr>
              <a:t>Те100; пи100лет</a:t>
            </a:r>
            <a:endParaRPr lang="ru-RU" sz="7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72816"/>
            <a:ext cx="488189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24944"/>
            <a:ext cx="3742211" cy="30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26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2">
                    <a:lumMod val="75000"/>
                  </a:schemeClr>
                </a:solidFill>
              </a:rPr>
              <a:t>Р1а;  </a:t>
            </a:r>
            <a:r>
              <a:rPr lang="ru-RU" sz="7200" dirty="0">
                <a:solidFill>
                  <a:schemeClr val="accent2">
                    <a:lumMod val="75000"/>
                  </a:schemeClr>
                </a:solidFill>
              </a:rPr>
              <a:t>с3ж</a:t>
            </a:r>
            <a:endParaRPr lang="ru-RU" sz="7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4176464" cy="313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537012"/>
            <a:ext cx="4427984" cy="33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78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>
                <a:solidFill>
                  <a:schemeClr val="accent2">
                    <a:lumMod val="75000"/>
                  </a:schemeClr>
                </a:solidFill>
              </a:rPr>
              <a:t>7я;  </a:t>
            </a:r>
            <a:r>
              <a:rPr lang="ru-RU" sz="8000" dirty="0">
                <a:solidFill>
                  <a:schemeClr val="accent2">
                    <a:lumMod val="75000"/>
                  </a:schemeClr>
                </a:solidFill>
              </a:rPr>
              <a:t>по2л</a:t>
            </a:r>
            <a:endParaRPr lang="ru-RU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4691942" cy="312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14" y="3284984"/>
            <a:ext cx="4128120" cy="309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403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165231"/>
            <a:ext cx="591837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Веселые задачки</a:t>
            </a:r>
            <a:endParaRPr lang="ru-RU" sz="6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899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329837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Около столовой, где обедали лыжники, пришедшие из похода, стояли 10 лыж, а в снег было воткнуто 10 палок. Сколько лыжников ходило в поход?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451045"/>
            <a:ext cx="2624627" cy="340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48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315436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Дед, баба, внучка, Жучка, кошка и мышка тянули-тянули репку и, наконец, вытянули. Сколько глаз смотрело на репку?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904" y="3789040"/>
            <a:ext cx="38100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07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0991" y="1628800"/>
            <a:ext cx="58498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Кроссворд</a:t>
            </a:r>
            <a:endParaRPr lang="ru-RU" sz="9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9261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19256" cy="351440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Бабушка вязала внукам шарфы и варежки. Всего она связала 3 шарфа и 6 варежек. Сколько внуков у бабушки?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529" y="3140968"/>
            <a:ext cx="3361556" cy="336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70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75000"/>
                  </a:schemeClr>
                </a:solidFill>
              </a:rPr>
              <a:t>Молодцы!!!</a:t>
            </a:r>
            <a:endParaRPr lang="ru-RU" sz="7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266" name="Picture 2" descr="C:\Users\SAMSUNG\Desktop\chto-takoe-smajlik-qwesa.ru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60848"/>
            <a:ext cx="3860651" cy="386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52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58653" y="2967335"/>
            <a:ext cx="6226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Резервные задания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612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552728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 тарелке лежали три морковки и четыре яблока. Сколько фруктов было на тарелке? </a:t>
            </a:r>
            <a:endParaRPr lang="ru-RU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lvl="0" indent="0">
              <a:buNone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Прилетели 2 чижа, 2 стрижа и 2 ужа. Сколько птиц стало 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возле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дома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</a:p>
          <a:p>
            <a:pPr lvl="0"/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На полке стояли детские книжки. Подбежала собачка, взяла одну книжку, потом еще одну, потом еще две. Сколько книжек она прочитает? 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4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624736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1.     Петя и Миша имеют фамилии Белов и Чернов. Какую фамилию имеет  каждый из ребят, если Петя на 2 года старше Белова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</a:p>
          <a:p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2.     Росли 2 вербы. На каждой вербе по 2 ветки, на каждой  ветке по 2 груши. Сколько всего груш? </a:t>
            </a:r>
            <a:endParaRPr lang="ru-RU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3.     На яблоне было 10 яблок,  а на иве на 2 меньше. Сколько всего было яблок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</a:p>
          <a:p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4.     Крышка стола имеет  4 угла. Один угол отпилили. Сколько стало углов у стола</a:t>
            </a: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12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72" y="404664"/>
            <a:ext cx="7613145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5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6937710" cy="522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363272" cy="6009531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1. Сколько ног у осьминога? 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2. Вставь в пословицу слово: Ум хорошо, а … лучше. 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3. Какое число входит в название сказки о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Нуф-Нуф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Ниф-Ниф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Наф-Наф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4. Какая получится цифра, если перевернуть 6?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5. Сколько дней в недели? 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6. Слова записываются буквами, а числа? 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7. Сколько пальцев на руке? 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8. Вставь в пословицу слово: Семь раз отмерь, - …раз отрежь? 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9. Как называется то, что ставит учитель ученику за работу на уроке? 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10. Сколько месяцев в году?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558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280920" cy="662473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3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«Чтоб водить корабли,</a:t>
            </a:r>
            <a:endParaRPr lang="ru-RU" sz="43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/>
              <a:ea typeface="Times New Roman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3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Чтобы в небо взлететь,</a:t>
            </a:r>
            <a:endParaRPr lang="ru-RU" sz="43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/>
              <a:ea typeface="Times New Roman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3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Надо многое знать,</a:t>
            </a:r>
            <a:endParaRPr lang="ru-RU" sz="43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/>
              <a:ea typeface="Times New Roman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3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Надо много уметь.</a:t>
            </a:r>
            <a:endParaRPr lang="ru-RU" sz="43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/>
              <a:ea typeface="Times New Roman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3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И при этом, вы заметьте-ка,</a:t>
            </a:r>
            <a:endParaRPr lang="ru-RU" sz="43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/>
              <a:ea typeface="Times New Roman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3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Капитанам помогает</a:t>
            </a:r>
            <a:endParaRPr lang="ru-RU" sz="43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/>
              <a:ea typeface="Times New Roman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300" b="1" i="1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Ма</a:t>
            </a:r>
            <a:r>
              <a:rPr lang="ru-RU" sz="43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-те-</a:t>
            </a:r>
            <a:r>
              <a:rPr lang="ru-RU" sz="4300" b="1" i="1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ма</a:t>
            </a:r>
            <a:r>
              <a:rPr lang="ru-RU" sz="43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-</a:t>
            </a:r>
            <a:r>
              <a:rPr lang="ru-RU" sz="4300" b="1" i="1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ти</a:t>
            </a:r>
            <a:r>
              <a:rPr lang="ru-RU" sz="43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-ка</a:t>
            </a:r>
            <a:r>
              <a:rPr lang="ru-RU" sz="43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/>
                <a:ea typeface="Times New Roman"/>
              </a:rPr>
              <a:t>».</a:t>
            </a:r>
            <a:endParaRPr lang="ru-RU" sz="43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51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681" y="2101885"/>
            <a:ext cx="87126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Логические задачи</a:t>
            </a:r>
            <a:endParaRPr lang="ru-RU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850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88640"/>
            <a:ext cx="4244280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Я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, Серёжа, Коля,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Ванда-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Волейбольная команда.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Женя с Игорем пока –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Запасных два игрока.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А когда подучатся,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Сколько нас получится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? </a:t>
            </a:r>
            <a:endParaRPr lang="ru-RU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2196306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93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88640"/>
            <a:ext cx="4388296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Мы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за чаем не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скучаем–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По две чашки выпиваем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Восемь чашек, восемь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пар-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Выпиваем самовар.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Чашек пьём всего по паре</a:t>
            </a:r>
            <a:b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Сколько чашек в самоваре? </a:t>
            </a:r>
            <a:endParaRPr lang="ru-RU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978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504</Words>
  <Application>Microsoft Office PowerPoint</Application>
  <PresentationFormat>Экран (4:3)</PresentationFormat>
  <Paragraphs>75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МАША + РОК = цветок. </vt:lpstr>
      <vt:lpstr>ШУРА + Г = плод. </vt:lpstr>
      <vt:lpstr>КОЛЯ + БО = плод.</vt:lpstr>
      <vt:lpstr>ЗЕБРА + Ё = дерево</vt:lpstr>
      <vt:lpstr>РИСОВАНЬЕ – СОВА + С = дерево</vt:lpstr>
      <vt:lpstr>СИЛА + ПЕНЬ = плод</vt:lpstr>
      <vt:lpstr>Презентация PowerPoint</vt:lpstr>
      <vt:lpstr>Презентация PowerPoint</vt:lpstr>
      <vt:lpstr>Презентация PowerPoint</vt:lpstr>
      <vt:lpstr>Сколько козлят было у многодетной козы?</vt:lpstr>
      <vt:lpstr>Сколько бойцов было у Али-Бабы? </vt:lpstr>
      <vt:lpstr>Сколько зверей на своем пути встретил колобок?</vt:lpstr>
      <vt:lpstr>Презентация PowerPoint</vt:lpstr>
      <vt:lpstr>Сколько треугольников в данной фигуре?</vt:lpstr>
      <vt:lpstr>Презентация PowerPoint</vt:lpstr>
      <vt:lpstr>Ли100к</vt:lpstr>
      <vt:lpstr>рас100яние</vt:lpstr>
      <vt:lpstr>Те100; пи100лет</vt:lpstr>
      <vt:lpstr>Р1а;  с3ж</vt:lpstr>
      <vt:lpstr>7я;  по2л</vt:lpstr>
      <vt:lpstr>Презентация PowerPoint</vt:lpstr>
      <vt:lpstr>Около столовой, где обедали лыжники, пришедшие из похода, стояли 10 лыж, а в снег было воткнуто 10 палок. Сколько лыжников ходило в поход? </vt:lpstr>
      <vt:lpstr>Дед, баба, внучка, Жучка, кошка и мышка тянули-тянули репку и, наконец, вытянули. Сколько глаз смотрело на репку? </vt:lpstr>
      <vt:lpstr>Бабушка вязала внукам шарфы и варежки. Всего она связала 3 шарфа и 6 варежек. Сколько внуков у бабушки? </vt:lpstr>
      <vt:lpstr>Молодцы!!!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SAMSUNG</cp:lastModifiedBy>
  <cp:revision>19</cp:revision>
  <dcterms:created xsi:type="dcterms:W3CDTF">2012-08-01T05:50:11Z</dcterms:created>
  <dcterms:modified xsi:type="dcterms:W3CDTF">2016-05-16T19:11:31Z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95092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