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9" r:id="rId4"/>
    <p:sldId id="265" r:id="rId5"/>
    <p:sldId id="266" r:id="rId6"/>
    <p:sldId id="271" r:id="rId7"/>
    <p:sldId id="267" r:id="rId8"/>
    <p:sldId id="261" r:id="rId9"/>
    <p:sldId id="268" r:id="rId10"/>
    <p:sldId id="270" r:id="rId11"/>
    <p:sldId id="262" r:id="rId12"/>
    <p:sldId id="272" r:id="rId13"/>
    <p:sldId id="273" r:id="rId14"/>
    <p:sldId id="275" r:id="rId15"/>
    <p:sldId id="263" r:id="rId16"/>
    <p:sldId id="276" r:id="rId17"/>
    <p:sldId id="277" r:id="rId18"/>
    <p:sldId id="26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3" d="100"/>
          <a:sy n="83" d="100"/>
        </p:scale>
        <p:origin x="-629" y="-77"/>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79115983784" userId="22fee7f444255bef" providerId="LiveId" clId="{FDBA3BC4-AC25-2248-9E65-F1B4504D8583}"/>
    <pc:docChg chg="undo custSel addSld delSld modSld">
      <pc:chgData name="79115983784" userId="22fee7f444255bef" providerId="LiveId" clId="{FDBA3BC4-AC25-2248-9E65-F1B4504D8583}" dt="2021-04-28T14:02:19.835" v="9560" actId="20577"/>
      <pc:docMkLst>
        <pc:docMk/>
      </pc:docMkLst>
      <pc:sldChg chg="modSp del">
        <pc:chgData name="79115983784" userId="22fee7f444255bef" providerId="LiveId" clId="{FDBA3BC4-AC25-2248-9E65-F1B4504D8583}" dt="2021-04-27T17:20:30.201" v="103" actId="2696"/>
        <pc:sldMkLst>
          <pc:docMk/>
          <pc:sldMk cId="1140140450" sldId="256"/>
        </pc:sldMkLst>
        <pc:spChg chg="mod">
          <ac:chgData name="79115983784" userId="22fee7f444255bef" providerId="LiveId" clId="{FDBA3BC4-AC25-2248-9E65-F1B4504D8583}" dt="2021-04-27T17:20:21.022" v="102" actId="12"/>
          <ac:spMkLst>
            <pc:docMk/>
            <pc:sldMk cId="1140140450" sldId="256"/>
            <ac:spMk id="2" creationId="{ECDF95E6-8535-E446-B714-1E22156C7DE1}"/>
          </ac:spMkLst>
        </pc:spChg>
      </pc:sldChg>
      <pc:sldChg chg="addSp delSp modSp new">
        <pc:chgData name="79115983784" userId="22fee7f444255bef" providerId="LiveId" clId="{FDBA3BC4-AC25-2248-9E65-F1B4504D8583}" dt="2021-04-28T13:00:50.318" v="7153" actId="1076"/>
        <pc:sldMkLst>
          <pc:docMk/>
          <pc:sldMk cId="2430771928" sldId="256"/>
        </pc:sldMkLst>
        <pc:spChg chg="mod">
          <ac:chgData name="79115983784" userId="22fee7f444255bef" providerId="LiveId" clId="{FDBA3BC4-AC25-2248-9E65-F1B4504D8583}" dt="2021-04-27T19:31:24.145" v="7148" actId="1076"/>
          <ac:spMkLst>
            <pc:docMk/>
            <pc:sldMk cId="2430771928" sldId="256"/>
            <ac:spMk id="2" creationId="{F2D1C062-B86D-304D-B8D2-2F4888F5FE87}"/>
          </ac:spMkLst>
        </pc:spChg>
        <pc:spChg chg="mod">
          <ac:chgData name="79115983784" userId="22fee7f444255bef" providerId="LiveId" clId="{FDBA3BC4-AC25-2248-9E65-F1B4504D8583}" dt="2021-04-28T13:00:50.318" v="7153" actId="1076"/>
          <ac:spMkLst>
            <pc:docMk/>
            <pc:sldMk cId="2430771928" sldId="256"/>
            <ac:spMk id="3" creationId="{9E149192-6653-8941-BD9B-EDF93C3FCA7A}"/>
          </ac:spMkLst>
        </pc:spChg>
        <pc:spChg chg="add del">
          <ac:chgData name="79115983784" userId="22fee7f444255bef" providerId="LiveId" clId="{FDBA3BC4-AC25-2248-9E65-F1B4504D8583}" dt="2021-04-27T19:32:09.517" v="7150" actId="22"/>
          <ac:spMkLst>
            <pc:docMk/>
            <pc:sldMk cId="2430771928" sldId="256"/>
            <ac:spMk id="7" creationId="{F38A1C0A-0942-EF4B-8BF1-6709F5E54887}"/>
          </ac:spMkLst>
        </pc:spChg>
      </pc:sldChg>
      <pc:sldChg chg="modSp new">
        <pc:chgData name="79115983784" userId="22fee7f444255bef" providerId="LiveId" clId="{FDBA3BC4-AC25-2248-9E65-F1B4504D8583}" dt="2021-04-28T14:02:19.835" v="9560" actId="20577"/>
        <pc:sldMkLst>
          <pc:docMk/>
          <pc:sldMk cId="1727553033" sldId="257"/>
        </pc:sldMkLst>
        <pc:spChg chg="mod">
          <ac:chgData name="79115983784" userId="22fee7f444255bef" providerId="LiveId" clId="{FDBA3BC4-AC25-2248-9E65-F1B4504D8583}" dt="2021-04-27T17:27:01.830" v="369" actId="122"/>
          <ac:spMkLst>
            <pc:docMk/>
            <pc:sldMk cId="1727553033" sldId="257"/>
            <ac:spMk id="2" creationId="{9FF37C04-037F-9643-B650-91021DD44585}"/>
          </ac:spMkLst>
        </pc:spChg>
        <pc:spChg chg="mod">
          <ac:chgData name="79115983784" userId="22fee7f444255bef" providerId="LiveId" clId="{FDBA3BC4-AC25-2248-9E65-F1B4504D8583}" dt="2021-04-28T14:02:19.835" v="9560" actId="20577"/>
          <ac:spMkLst>
            <pc:docMk/>
            <pc:sldMk cId="1727553033" sldId="257"/>
            <ac:spMk id="3" creationId="{E646A547-0A03-1447-81C4-93DCE80C63C0}"/>
          </ac:spMkLst>
        </pc:spChg>
      </pc:sldChg>
      <pc:sldChg chg="modSp new del">
        <pc:chgData name="79115983784" userId="22fee7f444255bef" providerId="LiveId" clId="{FDBA3BC4-AC25-2248-9E65-F1B4504D8583}" dt="2021-04-27T17:54:25.108" v="1463" actId="2696"/>
        <pc:sldMkLst>
          <pc:docMk/>
          <pc:sldMk cId="7502277" sldId="258"/>
        </pc:sldMkLst>
        <pc:spChg chg="mod">
          <ac:chgData name="79115983784" userId="22fee7f444255bef" providerId="LiveId" clId="{FDBA3BC4-AC25-2248-9E65-F1B4504D8583}" dt="2021-04-27T17:51:12.824" v="1420" actId="1076"/>
          <ac:spMkLst>
            <pc:docMk/>
            <pc:sldMk cId="7502277" sldId="258"/>
            <ac:spMk id="2" creationId="{ED8C1CD2-C438-AF4E-9040-1A1A370FE0EB}"/>
          </ac:spMkLst>
        </pc:spChg>
        <pc:spChg chg="mod">
          <ac:chgData name="79115983784" userId="22fee7f444255bef" providerId="LiveId" clId="{FDBA3BC4-AC25-2248-9E65-F1B4504D8583}" dt="2021-04-27T17:52:23.541" v="1462" actId="20577"/>
          <ac:spMkLst>
            <pc:docMk/>
            <pc:sldMk cId="7502277" sldId="258"/>
            <ac:spMk id="3" creationId="{4651E06E-2D83-2C41-86A5-57E2616B1F95}"/>
          </ac:spMkLst>
        </pc:spChg>
      </pc:sldChg>
      <pc:sldChg chg="modSp new">
        <pc:chgData name="79115983784" userId="22fee7f444255bef" providerId="LiveId" clId="{FDBA3BC4-AC25-2248-9E65-F1B4504D8583}" dt="2021-04-28T13:02:55.501" v="7683" actId="20577"/>
        <pc:sldMkLst>
          <pc:docMk/>
          <pc:sldMk cId="2756870537" sldId="258"/>
        </pc:sldMkLst>
        <pc:spChg chg="mod">
          <ac:chgData name="79115983784" userId="22fee7f444255bef" providerId="LiveId" clId="{FDBA3BC4-AC25-2248-9E65-F1B4504D8583}" dt="2021-04-27T17:54:40.409" v="1473" actId="122"/>
          <ac:spMkLst>
            <pc:docMk/>
            <pc:sldMk cId="2756870537" sldId="258"/>
            <ac:spMk id="2" creationId="{12357D27-A6CA-F845-8252-6E622B1483EF}"/>
          </ac:spMkLst>
        </pc:spChg>
        <pc:spChg chg="mod">
          <ac:chgData name="79115983784" userId="22fee7f444255bef" providerId="LiveId" clId="{FDBA3BC4-AC25-2248-9E65-F1B4504D8583}" dt="2021-04-28T13:02:55.501" v="7683" actId="20577"/>
          <ac:spMkLst>
            <pc:docMk/>
            <pc:sldMk cId="2756870537" sldId="258"/>
            <ac:spMk id="3" creationId="{D0A95173-77E3-2D4E-9DCB-5DFE458BC9C7}"/>
          </ac:spMkLst>
        </pc:spChg>
      </pc:sldChg>
      <pc:sldChg chg="modSp new">
        <pc:chgData name="79115983784" userId="22fee7f444255bef" providerId="LiveId" clId="{FDBA3BC4-AC25-2248-9E65-F1B4504D8583}" dt="2021-04-27T18:42:18.853" v="3427" actId="255"/>
        <pc:sldMkLst>
          <pc:docMk/>
          <pc:sldMk cId="2850592013" sldId="259"/>
        </pc:sldMkLst>
        <pc:spChg chg="mod">
          <ac:chgData name="79115983784" userId="22fee7f444255bef" providerId="LiveId" clId="{FDBA3BC4-AC25-2248-9E65-F1B4504D8583}" dt="2021-04-27T18:38:27.963" v="3390" actId="122"/>
          <ac:spMkLst>
            <pc:docMk/>
            <pc:sldMk cId="2850592013" sldId="259"/>
            <ac:spMk id="2" creationId="{716EB616-A8D1-284C-8A4A-F19F4995F48B}"/>
          </ac:spMkLst>
        </pc:spChg>
        <pc:spChg chg="mod">
          <ac:chgData name="79115983784" userId="22fee7f444255bef" providerId="LiveId" clId="{FDBA3BC4-AC25-2248-9E65-F1B4504D8583}" dt="2021-04-27T18:42:18.853" v="3427" actId="255"/>
          <ac:spMkLst>
            <pc:docMk/>
            <pc:sldMk cId="2850592013" sldId="259"/>
            <ac:spMk id="3" creationId="{FDCA7DCA-EB2B-3D43-9FA1-B220DC4C9A0B}"/>
          </ac:spMkLst>
        </pc:spChg>
      </pc:sldChg>
      <pc:sldChg chg="modSp new del">
        <pc:chgData name="79115983784" userId="22fee7f444255bef" providerId="LiveId" clId="{FDBA3BC4-AC25-2248-9E65-F1B4504D8583}" dt="2021-04-27T18:55:08.371" v="3742" actId="2696"/>
        <pc:sldMkLst>
          <pc:docMk/>
          <pc:sldMk cId="941011392" sldId="260"/>
        </pc:sldMkLst>
        <pc:spChg chg="mod">
          <ac:chgData name="79115983784" userId="22fee7f444255bef" providerId="LiveId" clId="{FDBA3BC4-AC25-2248-9E65-F1B4504D8583}" dt="2021-04-27T18:52:20.828" v="3733" actId="255"/>
          <ac:spMkLst>
            <pc:docMk/>
            <pc:sldMk cId="941011392" sldId="260"/>
            <ac:spMk id="2" creationId="{BF31C571-071A-3444-9330-489134092829}"/>
          </ac:spMkLst>
        </pc:spChg>
        <pc:spChg chg="mod">
          <ac:chgData name="79115983784" userId="22fee7f444255bef" providerId="LiveId" clId="{FDBA3BC4-AC25-2248-9E65-F1B4504D8583}" dt="2021-04-27T18:54:54.601" v="3741" actId="14100"/>
          <ac:spMkLst>
            <pc:docMk/>
            <pc:sldMk cId="941011392" sldId="260"/>
            <ac:spMk id="3" creationId="{6F60D16A-6A39-7B4F-833B-E67794A1603B}"/>
          </ac:spMkLst>
        </pc:spChg>
      </pc:sldChg>
      <pc:sldChg chg="addSp modSp new del mod modClrScheme chgLayout">
        <pc:chgData name="79115983784" userId="22fee7f444255bef" providerId="LiveId" clId="{FDBA3BC4-AC25-2248-9E65-F1B4504D8583}" dt="2021-04-28T13:59:52.918" v="9484" actId="2696"/>
        <pc:sldMkLst>
          <pc:docMk/>
          <pc:sldMk cId="1247013706" sldId="260"/>
        </pc:sldMkLst>
        <pc:spChg chg="mod ord">
          <ac:chgData name="79115983784" userId="22fee7f444255bef" providerId="LiveId" clId="{FDBA3BC4-AC25-2248-9E65-F1B4504D8583}" dt="2021-04-27T19:14:30.946" v="5546" actId="20577"/>
          <ac:spMkLst>
            <pc:docMk/>
            <pc:sldMk cId="1247013706" sldId="260"/>
            <ac:spMk id="2" creationId="{2BBAC092-525E-154E-BC12-2E2023FC645F}"/>
          </ac:spMkLst>
        </pc:spChg>
        <pc:spChg chg="mod ord">
          <ac:chgData name="79115983784" userId="22fee7f444255bef" providerId="LiveId" clId="{FDBA3BC4-AC25-2248-9E65-F1B4504D8583}" dt="2021-04-28T13:17:04.055" v="9168" actId="255"/>
          <ac:spMkLst>
            <pc:docMk/>
            <pc:sldMk cId="1247013706" sldId="260"/>
            <ac:spMk id="3" creationId="{DBB322FA-711E-1045-8E2D-74FED1F053B5}"/>
          </ac:spMkLst>
        </pc:spChg>
        <pc:spChg chg="add mod ord">
          <ac:chgData name="79115983784" userId="22fee7f444255bef" providerId="LiveId" clId="{FDBA3BC4-AC25-2248-9E65-F1B4504D8583}" dt="2021-04-27T19:19:11.161" v="6283" actId="1076"/>
          <ac:spMkLst>
            <pc:docMk/>
            <pc:sldMk cId="1247013706" sldId="260"/>
            <ac:spMk id="4" creationId="{ED2B50E9-36BE-8148-9583-D4508E0AD310}"/>
          </ac:spMkLst>
        </pc:spChg>
      </pc:sldChg>
      <pc:sldChg chg="addSp modSp new del mod modClrScheme chgLayout">
        <pc:chgData name="79115983784" userId="22fee7f444255bef" providerId="LiveId" clId="{FDBA3BC4-AC25-2248-9E65-F1B4504D8583}" dt="2021-04-27T18:46:32.339" v="3688" actId="2696"/>
        <pc:sldMkLst>
          <pc:docMk/>
          <pc:sldMk cId="2061377142" sldId="260"/>
        </pc:sldMkLst>
        <pc:spChg chg="mod ord">
          <ac:chgData name="79115983784" userId="22fee7f444255bef" providerId="LiveId" clId="{FDBA3BC4-AC25-2248-9E65-F1B4504D8583}" dt="2021-04-27T18:43:05.860" v="3429" actId="700"/>
          <ac:spMkLst>
            <pc:docMk/>
            <pc:sldMk cId="2061377142" sldId="260"/>
            <ac:spMk id="2" creationId="{00E805DF-9596-D44F-87FF-3AC67C2940CA}"/>
          </ac:spMkLst>
        </pc:spChg>
        <pc:spChg chg="mod ord">
          <ac:chgData name="79115983784" userId="22fee7f444255bef" providerId="LiveId" clId="{FDBA3BC4-AC25-2248-9E65-F1B4504D8583}" dt="2021-04-27T18:46:21.059" v="3687" actId="20577"/>
          <ac:spMkLst>
            <pc:docMk/>
            <pc:sldMk cId="2061377142" sldId="260"/>
            <ac:spMk id="3" creationId="{C01BE42B-1377-DF45-8335-BB2ABCC30B54}"/>
          </ac:spMkLst>
        </pc:spChg>
        <pc:spChg chg="add mod ord">
          <ac:chgData name="79115983784" userId="22fee7f444255bef" providerId="LiveId" clId="{FDBA3BC4-AC25-2248-9E65-F1B4504D8583}" dt="2021-04-27T18:45:04.318" v="3433" actId="27636"/>
          <ac:spMkLst>
            <pc:docMk/>
            <pc:sldMk cId="2061377142" sldId="260"/>
            <ac:spMk id="4" creationId="{12BA8CE5-AD93-B948-B2DA-5B7430EDE8B3}"/>
          </ac:spMkLst>
        </pc:spChg>
      </pc:sldChg>
      <pc:sldChg chg="addSp delSp modSp new">
        <pc:chgData name="79115983784" userId="22fee7f444255bef" providerId="LiveId" clId="{FDBA3BC4-AC25-2248-9E65-F1B4504D8583}" dt="2021-04-28T14:00:00.900" v="9487" actId="20577"/>
        <pc:sldMkLst>
          <pc:docMk/>
          <pc:sldMk cId="2276341684" sldId="261"/>
        </pc:sldMkLst>
        <pc:spChg chg="mod">
          <ac:chgData name="79115983784" userId="22fee7f444255bef" providerId="LiveId" clId="{FDBA3BC4-AC25-2248-9E65-F1B4504D8583}" dt="2021-04-28T14:00:00.900" v="9487" actId="20577"/>
          <ac:spMkLst>
            <pc:docMk/>
            <pc:sldMk cId="2276341684" sldId="261"/>
            <ac:spMk id="2" creationId="{FF35FA63-0ACA-204C-A0E1-5D12D9B214C1}"/>
          </ac:spMkLst>
        </pc:spChg>
        <pc:spChg chg="mod">
          <ac:chgData name="79115983784" userId="22fee7f444255bef" providerId="LiveId" clId="{FDBA3BC4-AC25-2248-9E65-F1B4504D8583}" dt="2021-04-28T13:23:00.585" v="9188" actId="255"/>
          <ac:spMkLst>
            <pc:docMk/>
            <pc:sldMk cId="2276341684" sldId="261"/>
            <ac:spMk id="3" creationId="{4B5E074A-B7DF-D242-AB50-5A3B616954F2}"/>
          </ac:spMkLst>
        </pc:spChg>
        <pc:spChg chg="add del mod">
          <ac:chgData name="79115983784" userId="22fee7f444255bef" providerId="LiveId" clId="{FDBA3BC4-AC25-2248-9E65-F1B4504D8583}" dt="2021-04-28T13:59:59.807" v="9486" actId="27636"/>
          <ac:spMkLst>
            <pc:docMk/>
            <pc:sldMk cId="2276341684" sldId="261"/>
            <ac:spMk id="4" creationId="{72E8B65B-596A-E94F-96FC-CE12A4784308}"/>
          </ac:spMkLst>
        </pc:spChg>
        <pc:spChg chg="add del">
          <ac:chgData name="79115983784" userId="22fee7f444255bef" providerId="LiveId" clId="{FDBA3BC4-AC25-2248-9E65-F1B4504D8583}" dt="2021-04-28T13:55:09.856" v="9477" actId="22"/>
          <ac:spMkLst>
            <pc:docMk/>
            <pc:sldMk cId="2276341684" sldId="261"/>
            <ac:spMk id="7" creationId="{6DF66BCE-4693-3A45-B9C1-FF425CCC25D3}"/>
          </ac:spMkLst>
        </pc:spChg>
        <pc:picChg chg="add del mod ord">
          <ac:chgData name="79115983784" userId="22fee7f444255bef" providerId="LiveId" clId="{FDBA3BC4-AC25-2248-9E65-F1B4504D8583}" dt="2021-04-28T13:55:25.785" v="9483" actId="931"/>
          <ac:picMkLst>
            <pc:docMk/>
            <pc:sldMk cId="2276341684" sldId="261"/>
            <ac:picMk id="5" creationId="{CF8E7562-74CF-4542-9288-549686D6F709}"/>
          </ac:picMkLst>
        </pc:picChg>
      </pc:sldChg>
      <pc:sldChg chg="delSp modSp new del mod modClrScheme chgLayout">
        <pc:chgData name="79115983784" userId="22fee7f444255bef" providerId="LiveId" clId="{FDBA3BC4-AC25-2248-9E65-F1B4504D8583}" dt="2021-04-28T13:16:45.397" v="9167" actId="2696"/>
        <pc:sldMkLst>
          <pc:docMk/>
          <pc:sldMk cId="3512900572" sldId="261"/>
        </pc:sldMkLst>
        <pc:spChg chg="mod ord">
          <ac:chgData name="79115983784" userId="22fee7f444255bef" providerId="LiveId" clId="{FDBA3BC4-AC25-2248-9E65-F1B4504D8583}" dt="2021-04-27T19:26:18.005" v="7059" actId="700"/>
          <ac:spMkLst>
            <pc:docMk/>
            <pc:sldMk cId="3512900572" sldId="261"/>
            <ac:spMk id="2" creationId="{84BB6B69-B8FB-CD40-95CF-2FDA74961104}"/>
          </ac:spMkLst>
        </pc:spChg>
        <pc:spChg chg="mod ord">
          <ac:chgData name="79115983784" userId="22fee7f444255bef" providerId="LiveId" clId="{FDBA3BC4-AC25-2248-9E65-F1B4504D8583}" dt="2021-04-27T19:30:30.361" v="7147" actId="1076"/>
          <ac:spMkLst>
            <pc:docMk/>
            <pc:sldMk cId="3512900572" sldId="261"/>
            <ac:spMk id="3" creationId="{C4223C63-62DB-D04A-848D-51EBDC3E10AA}"/>
          </ac:spMkLst>
        </pc:spChg>
        <pc:spChg chg="del mod">
          <ac:chgData name="79115983784" userId="22fee7f444255bef" providerId="LiveId" clId="{FDBA3BC4-AC25-2248-9E65-F1B4504D8583}" dt="2021-04-27T19:26:14.084" v="7058" actId="700"/>
          <ac:spMkLst>
            <pc:docMk/>
            <pc:sldMk cId="3512900572" sldId="261"/>
            <ac:spMk id="4" creationId="{25CC4218-6306-7F4F-9C28-199D7FA1C46C}"/>
          </ac:spMkLst>
        </pc:spChg>
      </pc:sldChg>
      <pc:sldChg chg="modSp new">
        <pc:chgData name="79115983784" userId="22fee7f444255bef" providerId="LiveId" clId="{FDBA3BC4-AC25-2248-9E65-F1B4504D8583}" dt="2021-04-28T14:00:12.067" v="9489" actId="20577"/>
        <pc:sldMkLst>
          <pc:docMk/>
          <pc:sldMk cId="2442367895" sldId="262"/>
        </pc:sldMkLst>
        <pc:spChg chg="mod">
          <ac:chgData name="79115983784" userId="22fee7f444255bef" providerId="LiveId" clId="{FDBA3BC4-AC25-2248-9E65-F1B4504D8583}" dt="2021-04-28T14:00:12.067" v="9489" actId="20577"/>
          <ac:spMkLst>
            <pc:docMk/>
            <pc:sldMk cId="2442367895" sldId="262"/>
            <ac:spMk id="2" creationId="{E807FBB3-CF65-BA4F-8AFF-0141549B1315}"/>
          </ac:spMkLst>
        </pc:spChg>
        <pc:spChg chg="mod">
          <ac:chgData name="79115983784" userId="22fee7f444255bef" providerId="LiveId" clId="{FDBA3BC4-AC25-2248-9E65-F1B4504D8583}" dt="2021-04-28T13:30:31.746" v="9354" actId="20577"/>
          <ac:spMkLst>
            <pc:docMk/>
            <pc:sldMk cId="2442367895" sldId="262"/>
            <ac:spMk id="3" creationId="{28C10D96-1AD2-EE43-A823-D760B7D1AA82}"/>
          </ac:spMkLst>
        </pc:spChg>
        <pc:spChg chg="mod">
          <ac:chgData name="79115983784" userId="22fee7f444255bef" providerId="LiveId" clId="{FDBA3BC4-AC25-2248-9E65-F1B4504D8583}" dt="2021-04-28T13:29:43.434" v="9334" actId="27636"/>
          <ac:spMkLst>
            <pc:docMk/>
            <pc:sldMk cId="2442367895" sldId="262"/>
            <ac:spMk id="4" creationId="{848F276F-B573-F84B-A98F-E83B6D4405C8}"/>
          </ac:spMkLst>
        </pc:spChg>
      </pc:sldChg>
      <pc:sldChg chg="modSp new">
        <pc:chgData name="79115983784" userId="22fee7f444255bef" providerId="LiveId" clId="{FDBA3BC4-AC25-2248-9E65-F1B4504D8583}" dt="2021-04-28T13:37:35.623" v="9469" actId="120"/>
        <pc:sldMkLst>
          <pc:docMk/>
          <pc:sldMk cId="1797912655" sldId="263"/>
        </pc:sldMkLst>
        <pc:spChg chg="mod">
          <ac:chgData name="79115983784" userId="22fee7f444255bef" providerId="LiveId" clId="{FDBA3BC4-AC25-2248-9E65-F1B4504D8583}" dt="2021-04-28T13:37:35.623" v="9469" actId="120"/>
          <ac:spMkLst>
            <pc:docMk/>
            <pc:sldMk cId="1797912655" sldId="263"/>
            <ac:spMk id="2" creationId="{08F7473A-5A67-5246-8787-3E2FD24A5B84}"/>
          </ac:spMkLst>
        </pc:spChg>
        <pc:spChg chg="mod">
          <ac:chgData name="79115983784" userId="22fee7f444255bef" providerId="LiveId" clId="{FDBA3BC4-AC25-2248-9E65-F1B4504D8583}" dt="2021-04-28T13:32:59.306" v="9393" actId="20577"/>
          <ac:spMkLst>
            <pc:docMk/>
            <pc:sldMk cId="1797912655" sldId="263"/>
            <ac:spMk id="3" creationId="{C30B2746-BD33-454D-A36E-06EC9F859B92}"/>
          </ac:spMkLst>
        </pc:spChg>
      </pc:sldChg>
      <pc:sldChg chg="delSp modSp new del mod modClrScheme chgLayout">
        <pc:chgData name="79115983784" userId="22fee7f444255bef" providerId="LiveId" clId="{FDBA3BC4-AC25-2248-9E65-F1B4504D8583}" dt="2021-04-28T13:34:21.085" v="9401" actId="2696"/>
        <pc:sldMkLst>
          <pc:docMk/>
          <pc:sldMk cId="1233049122" sldId="264"/>
        </pc:sldMkLst>
        <pc:spChg chg="mod ord">
          <ac:chgData name="79115983784" userId="22fee7f444255bef" providerId="LiveId" clId="{FDBA3BC4-AC25-2248-9E65-F1B4504D8583}" dt="2021-04-28T13:33:37.672" v="9395" actId="700"/>
          <ac:spMkLst>
            <pc:docMk/>
            <pc:sldMk cId="1233049122" sldId="264"/>
            <ac:spMk id="2" creationId="{D125F69D-5704-5D49-9FA7-058D2DF24A9E}"/>
          </ac:spMkLst>
        </pc:spChg>
        <pc:spChg chg="mod ord">
          <ac:chgData name="79115983784" userId="22fee7f444255bef" providerId="LiveId" clId="{FDBA3BC4-AC25-2248-9E65-F1B4504D8583}" dt="2021-04-28T13:34:10.627" v="9400" actId="27636"/>
          <ac:spMkLst>
            <pc:docMk/>
            <pc:sldMk cId="1233049122" sldId="264"/>
            <ac:spMk id="3" creationId="{0153A907-C806-1346-96E3-9254B68DECF8}"/>
          </ac:spMkLst>
        </pc:spChg>
        <pc:spChg chg="del">
          <ac:chgData name="79115983784" userId="22fee7f444255bef" providerId="LiveId" clId="{FDBA3BC4-AC25-2248-9E65-F1B4504D8583}" dt="2021-04-28T13:33:37.672" v="9395" actId="700"/>
          <ac:spMkLst>
            <pc:docMk/>
            <pc:sldMk cId="1233049122" sldId="264"/>
            <ac:spMk id="4" creationId="{E06ACF95-39B6-C049-9B86-6E00A44F1036}"/>
          </ac:spMkLst>
        </pc:spChg>
      </pc:sldChg>
      <pc:sldChg chg="delSp modSp new mod modClrScheme chgLayout">
        <pc:chgData name="79115983784" userId="22fee7f444255bef" providerId="LiveId" clId="{FDBA3BC4-AC25-2248-9E65-F1B4504D8583}" dt="2021-04-28T13:37:24.301" v="9468" actId="20577"/>
        <pc:sldMkLst>
          <pc:docMk/>
          <pc:sldMk cId="3534280116" sldId="264"/>
        </pc:sldMkLst>
        <pc:spChg chg="mod ord">
          <ac:chgData name="79115983784" userId="22fee7f444255bef" providerId="LiveId" clId="{FDBA3BC4-AC25-2248-9E65-F1B4504D8583}" dt="2021-04-28T13:37:24.301" v="9468" actId="20577"/>
          <ac:spMkLst>
            <pc:docMk/>
            <pc:sldMk cId="3534280116" sldId="264"/>
            <ac:spMk id="2" creationId="{C32FCCCF-7506-FA4A-AD47-AE88EC26044D}"/>
          </ac:spMkLst>
        </pc:spChg>
        <pc:spChg chg="mod ord">
          <ac:chgData name="79115983784" userId="22fee7f444255bef" providerId="LiveId" clId="{FDBA3BC4-AC25-2248-9E65-F1B4504D8583}" dt="2021-04-28T13:37:04.055" v="9456" actId="20577"/>
          <ac:spMkLst>
            <pc:docMk/>
            <pc:sldMk cId="3534280116" sldId="264"/>
            <ac:spMk id="3" creationId="{5DDFF6B8-BD7A-D349-B2C7-02F59555358E}"/>
          </ac:spMkLst>
        </pc:spChg>
        <pc:spChg chg="del">
          <ac:chgData name="79115983784" userId="22fee7f444255bef" providerId="LiveId" clId="{FDBA3BC4-AC25-2248-9E65-F1B4504D8583}" dt="2021-04-28T13:34:26.485" v="9403" actId="700"/>
          <ac:spMkLst>
            <pc:docMk/>
            <pc:sldMk cId="3534280116" sldId="264"/>
            <ac:spMk id="4" creationId="{C54BD5D5-4C83-6F4A-BEC5-58F100E1ACC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96027F-7875-4030-9381-8BD8C4F21935}" type="datetimeFigureOut">
              <a:rPr lang="en-US" dirty="0"/>
              <a:pPr/>
              <a:t>4/29/2021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pPr/>
              <a:t>4/29/2021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pPr/>
              <a:t>4/29/2021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7" name="Date Placeholder 4"/>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dirty="0"/>
              <a:pPr/>
              <a:t>4/29/2021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pPr/>
              <a:t>4/29/2021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2D1C062-B86D-304D-B8D2-2F4888F5FE87}"/>
              </a:ext>
            </a:extLst>
          </p:cNvPr>
          <p:cNvSpPr>
            <a:spLocks noGrp="1"/>
          </p:cNvSpPr>
          <p:nvPr>
            <p:ph type="ctrTitle"/>
          </p:nvPr>
        </p:nvSpPr>
        <p:spPr>
          <a:xfrm>
            <a:off x="952464" y="500042"/>
            <a:ext cx="10941838" cy="3329581"/>
          </a:xfrm>
        </p:spPr>
        <p:txBody>
          <a:bodyPr/>
          <a:lstStyle/>
          <a:p>
            <a:r>
              <a:rPr lang="ru-RU" dirty="0"/>
              <a:t>Паркеты, </a:t>
            </a:r>
            <a:r>
              <a:rPr lang="ru-RU" dirty="0" smtClean="0"/>
              <a:t>мозаика </a:t>
            </a:r>
            <a:br>
              <a:rPr lang="ru-RU" dirty="0" smtClean="0"/>
            </a:br>
            <a:r>
              <a:rPr lang="ru-RU" dirty="0" smtClean="0"/>
              <a:t>и </a:t>
            </a:r>
            <a:r>
              <a:rPr lang="ru-RU" dirty="0"/>
              <a:t>математический мир </a:t>
            </a:r>
            <a:r>
              <a:rPr lang="ru-RU" dirty="0" err="1"/>
              <a:t>Мариуса</a:t>
            </a:r>
            <a:r>
              <a:rPr lang="ru-RU" dirty="0"/>
              <a:t> </a:t>
            </a:r>
            <a:r>
              <a:rPr lang="ru-RU" dirty="0" err="1"/>
              <a:t>Эшера</a:t>
            </a:r>
            <a:r>
              <a:rPr lang="ru-RU" dirty="0"/>
              <a:t>. </a:t>
            </a:r>
          </a:p>
        </p:txBody>
      </p:sp>
      <p:sp>
        <p:nvSpPr>
          <p:cNvPr id="3" name="Подзаголовок 2">
            <a:extLst>
              <a:ext uri="{FF2B5EF4-FFF2-40B4-BE49-F238E27FC236}">
                <a16:creationId xmlns:a16="http://schemas.microsoft.com/office/drawing/2014/main" xmlns="" id="{9E149192-6653-8941-BD9B-EDF93C3FCA7A}"/>
              </a:ext>
            </a:extLst>
          </p:cNvPr>
          <p:cNvSpPr>
            <a:spLocks noGrp="1"/>
          </p:cNvSpPr>
          <p:nvPr>
            <p:ph type="subTitle" idx="1"/>
          </p:nvPr>
        </p:nvSpPr>
        <p:spPr>
          <a:xfrm>
            <a:off x="1303556" y="4143380"/>
            <a:ext cx="10150293" cy="2128241"/>
          </a:xfrm>
        </p:spPr>
        <p:txBody>
          <a:bodyPr>
            <a:normAutofit fontScale="92500" lnSpcReduction="20000"/>
          </a:bodyPr>
          <a:lstStyle/>
          <a:p>
            <a:pPr algn="r"/>
            <a:r>
              <a:rPr lang="ru-RU" dirty="0"/>
              <a:t>Выполнила: ученица 9 класса </a:t>
            </a:r>
            <a:endParaRPr lang="ru-RU" dirty="0" smtClean="0"/>
          </a:p>
          <a:p>
            <a:pPr algn="r"/>
            <a:r>
              <a:rPr lang="ru-RU" dirty="0" err="1" smtClean="0"/>
              <a:t>Червина</a:t>
            </a:r>
            <a:r>
              <a:rPr lang="ru-RU" dirty="0" smtClean="0"/>
              <a:t> </a:t>
            </a:r>
            <a:r>
              <a:rPr lang="ru-RU" dirty="0"/>
              <a:t>Юлия</a:t>
            </a:r>
          </a:p>
          <a:p>
            <a:pPr algn="r"/>
            <a:r>
              <a:rPr lang="ru-RU" dirty="0"/>
              <a:t>Руководитель: учитель математики </a:t>
            </a:r>
            <a:endParaRPr lang="ru-RU" dirty="0" smtClean="0"/>
          </a:p>
          <a:p>
            <a:pPr algn="r"/>
            <a:r>
              <a:rPr lang="ru-RU" dirty="0" smtClean="0"/>
              <a:t>муниципального </a:t>
            </a:r>
            <a:r>
              <a:rPr lang="ru-RU" dirty="0"/>
              <a:t>общеобразовательного учреждения </a:t>
            </a:r>
            <a:endParaRPr lang="ru-RU" dirty="0" smtClean="0"/>
          </a:p>
          <a:p>
            <a:pPr algn="r"/>
            <a:r>
              <a:rPr lang="ru-RU" dirty="0" smtClean="0"/>
              <a:t>«</a:t>
            </a:r>
            <a:r>
              <a:rPr lang="ru-RU" dirty="0" err="1"/>
              <a:t>Ухотская</a:t>
            </a:r>
            <a:r>
              <a:rPr lang="ru-RU" dirty="0"/>
              <a:t> средняя школа» </a:t>
            </a:r>
            <a:endParaRPr lang="ru-RU" dirty="0" smtClean="0"/>
          </a:p>
          <a:p>
            <a:pPr algn="r"/>
            <a:r>
              <a:rPr lang="ru-RU" dirty="0" smtClean="0"/>
              <a:t>Лазарева </a:t>
            </a:r>
            <a:r>
              <a:rPr lang="ru-RU" dirty="0"/>
              <a:t>Евгения Петровна</a:t>
            </a:r>
          </a:p>
          <a:p>
            <a:pPr algn="r"/>
            <a:endParaRPr lang="ru-RU" dirty="0"/>
          </a:p>
        </p:txBody>
      </p:sp>
    </p:spTree>
    <p:extLst>
      <p:ext uri="{BB962C8B-B14F-4D97-AF65-F5344CB8AC3E}">
        <p14:creationId xmlns:p14="http://schemas.microsoft.com/office/powerpoint/2010/main" xmlns="" val="2430771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descr="D:\Проекты 2020-21\Паркеты\slide-49.jpg"/>
          <p:cNvPicPr>
            <a:picLocks noGrp="1" noChangeAspect="1" noChangeArrowheads="1"/>
          </p:cNvPicPr>
          <p:nvPr>
            <p:ph sz="half" idx="1"/>
          </p:nvPr>
        </p:nvPicPr>
        <p:blipFill>
          <a:blip r:embed="rId2"/>
          <a:srcRect/>
          <a:stretch>
            <a:fillRect/>
          </a:stretch>
        </p:blipFill>
        <p:spPr bwMode="auto">
          <a:xfrm>
            <a:off x="166646" y="214290"/>
            <a:ext cx="4143404" cy="4099325"/>
          </a:xfrm>
          <a:prstGeom prst="rect">
            <a:avLst/>
          </a:prstGeom>
          <a:noFill/>
        </p:spPr>
      </p:pic>
      <p:pic>
        <p:nvPicPr>
          <p:cNvPr id="6147" name="Picture 3" descr="D:\Проекты 2020-21\Паркеты\treugolnik-reutersvarda-iz-9-kubikov-i-litografiya-mauricza-kornelisa-eshera-«vodopad»-00-molodezhnyj-czentr-mcmag.ru_-scaled.jpg"/>
          <p:cNvPicPr>
            <a:picLocks noGrp="1" noChangeAspect="1" noChangeArrowheads="1"/>
          </p:cNvPicPr>
          <p:nvPr>
            <p:ph sz="half" idx="2"/>
          </p:nvPr>
        </p:nvPicPr>
        <p:blipFill>
          <a:blip r:embed="rId3"/>
          <a:srcRect/>
          <a:stretch>
            <a:fillRect/>
          </a:stretch>
        </p:blipFill>
        <p:spPr bwMode="auto">
          <a:xfrm>
            <a:off x="4452926" y="1714488"/>
            <a:ext cx="7543852" cy="471490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807FBB3-CF65-BA4F-8AFF-0141549B1315}"/>
              </a:ext>
            </a:extLst>
          </p:cNvPr>
          <p:cNvSpPr>
            <a:spLocks noGrp="1"/>
          </p:cNvSpPr>
          <p:nvPr>
            <p:ph type="title"/>
          </p:nvPr>
        </p:nvSpPr>
        <p:spPr>
          <a:xfrm>
            <a:off x="646111" y="452718"/>
            <a:ext cx="9404723" cy="690266"/>
          </a:xfrm>
        </p:spPr>
        <p:txBody>
          <a:bodyPr/>
          <a:lstStyle/>
          <a:p>
            <a:r>
              <a:rPr lang="ru-RU" sz="3200" b="1" u="sng" dirty="0" smtClean="0"/>
              <a:t>Практическая часть </a:t>
            </a:r>
            <a:endParaRPr lang="ru-RU" sz="3200" b="1" u="sng" dirty="0"/>
          </a:p>
        </p:txBody>
      </p:sp>
      <p:sp>
        <p:nvSpPr>
          <p:cNvPr id="3" name="Объект 2">
            <a:extLst>
              <a:ext uri="{FF2B5EF4-FFF2-40B4-BE49-F238E27FC236}">
                <a16:creationId xmlns:a16="http://schemas.microsoft.com/office/drawing/2014/main" xmlns="" id="{28C10D96-1AD2-EE43-A823-D760B7D1AA82}"/>
              </a:ext>
            </a:extLst>
          </p:cNvPr>
          <p:cNvSpPr>
            <a:spLocks noGrp="1"/>
          </p:cNvSpPr>
          <p:nvPr>
            <p:ph sz="half" idx="1"/>
          </p:nvPr>
        </p:nvSpPr>
        <p:spPr>
          <a:xfrm>
            <a:off x="595274" y="1142984"/>
            <a:ext cx="11287204" cy="5500726"/>
          </a:xfrm>
        </p:spPr>
        <p:txBody>
          <a:bodyPr>
            <a:noAutofit/>
          </a:bodyPr>
          <a:lstStyle/>
          <a:p>
            <a:pPr marL="0" indent="0">
              <a:buNone/>
            </a:pPr>
            <a:r>
              <a:rPr lang="ru-RU" sz="1050" dirty="0"/>
              <a:t>              </a:t>
            </a:r>
            <a:r>
              <a:rPr lang="ru-RU" sz="2000" dirty="0" smtClean="0"/>
              <a:t> </a:t>
            </a:r>
            <a:endParaRPr lang="ru-RU" sz="2000" dirty="0"/>
          </a:p>
          <a:p>
            <a:pPr marL="0" indent="0">
              <a:buNone/>
            </a:pPr>
            <a:r>
              <a:rPr lang="ru-RU" sz="1050" dirty="0" smtClean="0"/>
              <a:t>
</a:t>
            </a:r>
            <a:endParaRPr lang="ru-RU" sz="1050" dirty="0"/>
          </a:p>
        </p:txBody>
      </p:sp>
      <p:sp>
        <p:nvSpPr>
          <p:cNvPr id="4" name="Объект 3">
            <a:extLst>
              <a:ext uri="{FF2B5EF4-FFF2-40B4-BE49-F238E27FC236}">
                <a16:creationId xmlns:a16="http://schemas.microsoft.com/office/drawing/2014/main" xmlns="" id="{848F276F-B573-F84B-A98F-E83B6D4405C8}"/>
              </a:ext>
            </a:extLst>
          </p:cNvPr>
          <p:cNvSpPr>
            <a:spLocks noGrp="1"/>
          </p:cNvSpPr>
          <p:nvPr>
            <p:ph sz="half" idx="2"/>
          </p:nvPr>
        </p:nvSpPr>
        <p:spPr>
          <a:xfrm>
            <a:off x="9310710" y="2071678"/>
            <a:ext cx="2253201" cy="1500197"/>
          </a:xfrm>
        </p:spPr>
        <p:txBody>
          <a:bodyPr>
            <a:normAutofit/>
          </a:bodyPr>
          <a:lstStyle/>
          <a:p>
            <a:endParaRPr lang="ru-RU" dirty="0"/>
          </a:p>
        </p:txBody>
      </p:sp>
      <p:pic>
        <p:nvPicPr>
          <p:cNvPr id="5" name="Picture 3" descr="D:\Проекты 2020-21\Паркеты\D-jYCvlXkAAHhEr.jpg"/>
          <p:cNvPicPr>
            <a:picLocks noChangeAspect="1" noChangeArrowheads="1"/>
          </p:cNvPicPr>
          <p:nvPr/>
        </p:nvPicPr>
        <p:blipFill>
          <a:blip r:embed="rId2"/>
          <a:srcRect/>
          <a:stretch>
            <a:fillRect/>
          </a:stretch>
        </p:blipFill>
        <p:spPr bwMode="auto">
          <a:xfrm>
            <a:off x="3095604" y="1214422"/>
            <a:ext cx="5429288" cy="5379665"/>
          </a:xfrm>
          <a:prstGeom prst="rect">
            <a:avLst/>
          </a:prstGeom>
          <a:noFill/>
        </p:spPr>
      </p:pic>
    </p:spTree>
    <p:extLst>
      <p:ext uri="{BB962C8B-B14F-4D97-AF65-F5344CB8AC3E}">
        <p14:creationId xmlns:p14="http://schemas.microsoft.com/office/powerpoint/2010/main" xmlns="" val="2442367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p:txBody>
          <a:bodyPr/>
          <a:lstStyle/>
          <a:p>
            <a:endParaRPr lang="ru-RU"/>
          </a:p>
        </p:txBody>
      </p:sp>
      <p:pic>
        <p:nvPicPr>
          <p:cNvPr id="7170" name="Picture 2" descr="D:\Проекты 2020-21\Паркеты\Maurits_cornelis_escher-watercolor_94_fish.jpg"/>
          <p:cNvPicPr>
            <a:picLocks noChangeAspect="1" noChangeArrowheads="1"/>
          </p:cNvPicPr>
          <p:nvPr/>
        </p:nvPicPr>
        <p:blipFill>
          <a:blip r:embed="rId2"/>
          <a:srcRect/>
          <a:stretch>
            <a:fillRect/>
          </a:stretch>
        </p:blipFill>
        <p:spPr bwMode="auto">
          <a:xfrm>
            <a:off x="2524100" y="428604"/>
            <a:ext cx="6643734" cy="6249837"/>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p:txBody>
          <a:bodyPr/>
          <a:lstStyle/>
          <a:p>
            <a:endParaRPr lang="ru-RU"/>
          </a:p>
        </p:txBody>
      </p:sp>
      <p:pic>
        <p:nvPicPr>
          <p:cNvPr id="8194" name="Picture 2" descr="D:\Проекты 2020-21\Паркеты\761ba2be850fdd5bde6aec7ce8a184aa.jpg"/>
          <p:cNvPicPr>
            <a:picLocks noChangeAspect="1" noChangeArrowheads="1"/>
          </p:cNvPicPr>
          <p:nvPr/>
        </p:nvPicPr>
        <p:blipFill>
          <a:blip r:embed="rId2"/>
          <a:srcRect/>
          <a:stretch>
            <a:fillRect/>
          </a:stretch>
        </p:blipFill>
        <p:spPr bwMode="auto">
          <a:xfrm>
            <a:off x="238084" y="214290"/>
            <a:ext cx="5897441" cy="5786478"/>
          </a:xfrm>
          <a:prstGeom prst="rect">
            <a:avLst/>
          </a:prstGeom>
          <a:noFill/>
        </p:spPr>
      </p:pic>
      <p:pic>
        <p:nvPicPr>
          <p:cNvPr id="8195" name="Picture 3" descr="D:\Проекты 2020-21\Паркеты\78df82fceeff0f18d4c799a6cfe693b8--escher-tessellations-escher-art.jpg"/>
          <p:cNvPicPr>
            <a:picLocks noChangeAspect="1" noChangeArrowheads="1"/>
          </p:cNvPicPr>
          <p:nvPr/>
        </p:nvPicPr>
        <p:blipFill>
          <a:blip r:embed="rId3"/>
          <a:srcRect/>
          <a:stretch>
            <a:fillRect/>
          </a:stretch>
        </p:blipFill>
        <p:spPr bwMode="auto">
          <a:xfrm>
            <a:off x="6524628" y="1285860"/>
            <a:ext cx="5357850" cy="535785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u="sng" dirty="0" smtClean="0"/>
              <a:t>Практическая часть </a:t>
            </a:r>
            <a:endParaRPr lang="ru-RU" sz="3600" dirty="0"/>
          </a:p>
        </p:txBody>
      </p:sp>
      <p:sp>
        <p:nvSpPr>
          <p:cNvPr id="4" name="Содержимое 3"/>
          <p:cNvSpPr>
            <a:spLocks noGrp="1"/>
          </p:cNvSpPr>
          <p:nvPr>
            <p:ph sz="half" idx="2"/>
          </p:nvPr>
        </p:nvSpPr>
        <p:spPr/>
        <p:txBody>
          <a:bodyPr/>
          <a:lstStyle/>
          <a:p>
            <a:endParaRPr lang="ru-RU"/>
          </a:p>
        </p:txBody>
      </p:sp>
      <p:pic>
        <p:nvPicPr>
          <p:cNvPr id="9218" name="Picture 2" descr="D:\Проекты 2020-21\Паркеты\«korel»-esher-«fotoshop»…-4.jpg"/>
          <p:cNvPicPr>
            <a:picLocks noGrp="1" noChangeAspect="1" noChangeArrowheads="1"/>
          </p:cNvPicPr>
          <p:nvPr>
            <p:ph sz="half" idx="1"/>
          </p:nvPr>
        </p:nvPicPr>
        <p:blipFill>
          <a:blip r:embed="rId2"/>
          <a:srcRect/>
          <a:stretch>
            <a:fillRect/>
          </a:stretch>
        </p:blipFill>
        <p:spPr bwMode="auto">
          <a:xfrm>
            <a:off x="738150" y="1500174"/>
            <a:ext cx="10715700" cy="511674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8F7473A-5A67-5246-8787-3E2FD24A5B84}"/>
              </a:ext>
            </a:extLst>
          </p:cNvPr>
          <p:cNvSpPr>
            <a:spLocks noGrp="1"/>
          </p:cNvSpPr>
          <p:nvPr>
            <p:ph type="title"/>
          </p:nvPr>
        </p:nvSpPr>
        <p:spPr/>
        <p:txBody>
          <a:bodyPr/>
          <a:lstStyle/>
          <a:p>
            <a:r>
              <a:rPr lang="ru-RU"/>
              <a:t>Паркет «Лиса» </a:t>
            </a:r>
          </a:p>
        </p:txBody>
      </p:sp>
      <p:sp>
        <p:nvSpPr>
          <p:cNvPr id="3" name="Объект 2">
            <a:extLst>
              <a:ext uri="{FF2B5EF4-FFF2-40B4-BE49-F238E27FC236}">
                <a16:creationId xmlns:a16="http://schemas.microsoft.com/office/drawing/2014/main" xmlns="" id="{C30B2746-BD33-454D-A36E-06EC9F859B92}"/>
              </a:ext>
            </a:extLst>
          </p:cNvPr>
          <p:cNvSpPr>
            <a:spLocks noGrp="1"/>
          </p:cNvSpPr>
          <p:nvPr>
            <p:ph sz="half" idx="1"/>
          </p:nvPr>
        </p:nvSpPr>
        <p:spPr>
          <a:xfrm>
            <a:off x="380960" y="1500174"/>
            <a:ext cx="4449757" cy="4403090"/>
          </a:xfrm>
        </p:spPr>
        <p:txBody>
          <a:bodyPr/>
          <a:lstStyle/>
          <a:p>
            <a:pPr marL="0" indent="0">
              <a:buNone/>
            </a:pPr>
            <a:r>
              <a:rPr lang="ru-RU" dirty="0"/>
              <a:t>1)	Берём за основу квадрат.</a:t>
            </a:r>
          </a:p>
          <a:p>
            <a:pPr marL="0" indent="0">
              <a:buNone/>
            </a:pPr>
            <a:r>
              <a:rPr lang="ru-RU" dirty="0"/>
              <a:t>2)	Вырезаем внизу углы в виде ¼ круга. Перемещаем их с помощью параллельного переноса вверх.</a:t>
            </a:r>
          </a:p>
          <a:p>
            <a:pPr marL="0" indent="0">
              <a:buNone/>
            </a:pPr>
            <a:r>
              <a:rPr lang="ru-RU" dirty="0"/>
              <a:t>3)	Вверху вырезаем треугольник и перемещаем вниз.</a:t>
            </a:r>
          </a:p>
          <a:p>
            <a:pPr marL="0" indent="0">
              <a:buNone/>
            </a:pPr>
            <a:r>
              <a:rPr lang="ru-RU" dirty="0"/>
              <a:t>4)	Затем прорисовываем детали.</a:t>
            </a:r>
          </a:p>
          <a:p>
            <a:pPr marL="0" indent="0">
              <a:buNone/>
            </a:pPr>
            <a:r>
              <a:rPr lang="ru-RU" dirty="0"/>
              <a:t>
</a:t>
            </a:r>
          </a:p>
        </p:txBody>
      </p:sp>
      <p:pic>
        <p:nvPicPr>
          <p:cNvPr id="11266" name="Picture 2" descr="D:\Проекты 2020-21\Паркеты\Безымянный.png"/>
          <p:cNvPicPr>
            <a:picLocks noGrp="1" noChangeAspect="1" noChangeArrowheads="1"/>
          </p:cNvPicPr>
          <p:nvPr>
            <p:ph sz="half" idx="2"/>
          </p:nvPr>
        </p:nvPicPr>
        <p:blipFill>
          <a:blip r:embed="rId2"/>
          <a:srcRect/>
          <a:stretch>
            <a:fillRect/>
          </a:stretch>
        </p:blipFill>
        <p:spPr bwMode="auto">
          <a:xfrm>
            <a:off x="4810116" y="1643050"/>
            <a:ext cx="6950919" cy="3000396"/>
          </a:xfrm>
          <a:prstGeom prst="rect">
            <a:avLst/>
          </a:prstGeom>
          <a:noFill/>
        </p:spPr>
      </p:pic>
    </p:spTree>
    <p:extLst>
      <p:ext uri="{BB962C8B-B14F-4D97-AF65-F5344CB8AC3E}">
        <p14:creationId xmlns:p14="http://schemas.microsoft.com/office/powerpoint/2010/main" xmlns="" val="1797912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Паркет «Кошка»</a:t>
            </a:r>
            <a:endParaRPr lang="ru-RU" dirty="0"/>
          </a:p>
        </p:txBody>
      </p:sp>
      <p:sp>
        <p:nvSpPr>
          <p:cNvPr id="4" name="Содержимое 3"/>
          <p:cNvSpPr>
            <a:spLocks noGrp="1"/>
          </p:cNvSpPr>
          <p:nvPr>
            <p:ph sz="half" idx="2"/>
          </p:nvPr>
        </p:nvSpPr>
        <p:spPr/>
        <p:txBody>
          <a:bodyPr/>
          <a:lstStyle/>
          <a:p>
            <a:endParaRPr lang="ru-RU"/>
          </a:p>
        </p:txBody>
      </p:sp>
      <p:pic>
        <p:nvPicPr>
          <p:cNvPr id="12291" name="Picture 3" descr="D:\Проекты 2020-21\Паркеты\Кошка.png"/>
          <p:cNvPicPr>
            <a:picLocks noGrp="1" noChangeAspect="1" noChangeArrowheads="1"/>
          </p:cNvPicPr>
          <p:nvPr>
            <p:ph sz="half" idx="1"/>
          </p:nvPr>
        </p:nvPicPr>
        <p:blipFill>
          <a:blip r:embed="rId2"/>
          <a:srcRect/>
          <a:stretch>
            <a:fillRect/>
          </a:stretch>
        </p:blipFill>
        <p:spPr bwMode="auto">
          <a:xfrm>
            <a:off x="380960" y="2071678"/>
            <a:ext cx="11591071" cy="35719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Паркет «Пингвин»</a:t>
            </a:r>
            <a:endParaRPr lang="ru-RU" dirty="0"/>
          </a:p>
        </p:txBody>
      </p:sp>
      <p:sp>
        <p:nvSpPr>
          <p:cNvPr id="4" name="Содержимое 3"/>
          <p:cNvSpPr>
            <a:spLocks noGrp="1"/>
          </p:cNvSpPr>
          <p:nvPr>
            <p:ph sz="half" idx="2"/>
          </p:nvPr>
        </p:nvSpPr>
        <p:spPr/>
        <p:txBody>
          <a:bodyPr/>
          <a:lstStyle/>
          <a:p>
            <a:endParaRPr lang="ru-RU"/>
          </a:p>
        </p:txBody>
      </p:sp>
      <p:pic>
        <p:nvPicPr>
          <p:cNvPr id="13314" name="Picture 2" descr="D:\Проекты 2020-21\Паркеты\Пингвин.png"/>
          <p:cNvPicPr>
            <a:picLocks noGrp="1" noChangeAspect="1" noChangeArrowheads="1"/>
          </p:cNvPicPr>
          <p:nvPr>
            <p:ph sz="half" idx="1"/>
          </p:nvPr>
        </p:nvPicPr>
        <p:blipFill>
          <a:blip r:embed="rId2"/>
          <a:srcRect/>
          <a:stretch>
            <a:fillRect/>
          </a:stretch>
        </p:blipFill>
        <p:spPr bwMode="auto">
          <a:xfrm>
            <a:off x="666712" y="1857364"/>
            <a:ext cx="10662032" cy="4357718"/>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32FCCCF-7506-FA4A-AD47-AE88EC26044D}"/>
              </a:ext>
            </a:extLst>
          </p:cNvPr>
          <p:cNvSpPr>
            <a:spLocks noGrp="1"/>
          </p:cNvSpPr>
          <p:nvPr>
            <p:ph type="title"/>
          </p:nvPr>
        </p:nvSpPr>
        <p:spPr/>
        <p:txBody>
          <a:bodyPr/>
          <a:lstStyle/>
          <a:p>
            <a:r>
              <a:rPr lang="ru-RU"/>
              <a:t>Заключение. </a:t>
            </a:r>
          </a:p>
        </p:txBody>
      </p:sp>
      <p:sp>
        <p:nvSpPr>
          <p:cNvPr id="3" name="Объект 2">
            <a:extLst>
              <a:ext uri="{FF2B5EF4-FFF2-40B4-BE49-F238E27FC236}">
                <a16:creationId xmlns:a16="http://schemas.microsoft.com/office/drawing/2014/main" xmlns="" id="{5DDFF6B8-BD7A-D349-B2C7-02F59555358E}"/>
              </a:ext>
            </a:extLst>
          </p:cNvPr>
          <p:cNvSpPr>
            <a:spLocks noGrp="1"/>
          </p:cNvSpPr>
          <p:nvPr>
            <p:ph idx="1"/>
          </p:nvPr>
        </p:nvSpPr>
        <p:spPr>
          <a:xfrm>
            <a:off x="645130" y="1357298"/>
            <a:ext cx="10398134" cy="5286412"/>
          </a:xfrm>
        </p:spPr>
        <p:txBody>
          <a:bodyPr>
            <a:noAutofit/>
          </a:bodyPr>
          <a:lstStyle/>
          <a:p>
            <a:pPr marL="0" indent="0">
              <a:buNone/>
            </a:pPr>
            <a:r>
              <a:rPr lang="ru-RU" sz="1400" dirty="0"/>
              <a:t>В ходе исследования я выяснила, что конечное количество правильных паркетов одиннадцать. Для меня стало удивительным фактом, что даже если сумма углов многоугольников даёт триста шестьдесят градусов, это ещё не гарантирует того, что из них укладывается правильный паркет. Исследуя способы построения паркетов из произвольных фигур, я убедилась, что их бесконечное множество. Но в их основе – паркеты из правильных многоугольников. </a:t>
            </a:r>
          </a:p>
          <a:p>
            <a:pPr marL="0" indent="0">
              <a:buNone/>
            </a:pPr>
            <a:r>
              <a:rPr lang="ru-RU" sz="1400" dirty="0"/>
              <a:t>Я познакомилась с орнаментальным и геометрическим искусством М. </a:t>
            </a:r>
            <a:r>
              <a:rPr lang="ru-RU" sz="1400" dirty="0" err="1"/>
              <a:t>Эшера</a:t>
            </a:r>
            <a:r>
              <a:rPr lang="ru-RU" sz="1400" dirty="0"/>
              <a:t>, изучила принципы построения мозаик художника, узнала много нового о паркетах. В результате проделанной работы я составила схемы своих паркетов, а также поняла, что, если за основу взять обычную геометрическую фигуру и выполнить некоторые преобразования, можно получить художественную мозаику.</a:t>
            </a:r>
          </a:p>
          <a:p>
            <a:pPr marL="0" indent="0">
              <a:buNone/>
            </a:pPr>
            <a:r>
              <a:rPr lang="ru-RU" sz="1400" dirty="0"/>
              <a:t>        В результате выполнения этой научно-практической исследовательской работы:</a:t>
            </a:r>
          </a:p>
          <a:p>
            <a:pPr marL="0" indent="0">
              <a:buNone/>
            </a:pPr>
            <a:r>
              <a:rPr lang="ru-RU" sz="1400" dirty="0"/>
              <a:t>	я получила представление о красоте элементов теории геометрии;</a:t>
            </a:r>
          </a:p>
          <a:p>
            <a:pPr marL="0" indent="0">
              <a:buNone/>
            </a:pPr>
            <a:r>
              <a:rPr lang="ru-RU" sz="1400" dirty="0"/>
              <a:t>	узнала биографию замечательного математика, который никогда себя не считал математиком;</a:t>
            </a:r>
          </a:p>
          <a:p>
            <a:pPr marL="0" indent="0">
              <a:buNone/>
            </a:pPr>
            <a:r>
              <a:rPr lang="ru-RU" sz="1400" dirty="0"/>
              <a:t>	познакомилась с особенностями построения паркетов;</a:t>
            </a:r>
          </a:p>
          <a:p>
            <a:pPr marL="0" indent="0">
              <a:buNone/>
            </a:pPr>
            <a:r>
              <a:rPr lang="ru-RU" sz="1400" dirty="0"/>
              <a:t>	получила возможность провести творческое исследование своего авторского </a:t>
            </a:r>
            <a:r>
              <a:rPr lang="ru-RU" sz="1400" dirty="0" err="1"/>
              <a:t>паркепаркета</a:t>
            </a:r>
            <a:r>
              <a:rPr lang="ru-RU" sz="1400" dirty="0"/>
              <a:t>. </a:t>
            </a:r>
          </a:p>
          <a:p>
            <a:pPr marL="0" indent="0">
              <a:buNone/>
            </a:pPr>
            <a:r>
              <a:rPr lang="ru-RU" sz="1400" dirty="0"/>
              <a:t> Математическая теория паркетов имеет свое практическое применение: знание её основ будет полезно дизайнерам, строителям, людям, увлекающимся народными ремёслами, в частности шитьём в стиле «</a:t>
            </a:r>
            <a:r>
              <a:rPr lang="ru-RU" sz="1400" dirty="0" err="1"/>
              <a:t>пэчворк</a:t>
            </a:r>
            <a:r>
              <a:rPr lang="ru-RU" sz="1400" dirty="0"/>
              <a:t>».  Тем более что в последнее время использование мотивов различных паркетов в одежде, аксессуарах, дизайне жилища, строительстве зданий является последним «писком» моды. </a:t>
            </a:r>
          </a:p>
          <a:p>
            <a:pPr marL="0" indent="0">
              <a:buNone/>
            </a:pPr>
            <a:r>
              <a:rPr lang="ru-RU" sz="1400" dirty="0"/>
              <a:t>  Материалы моей работы будут полезны и интересны на уроках математики при изучении темы «Правильные многоугольники», а также их можно использовать на уроках изобразительного искусства и черчения.</a:t>
            </a:r>
          </a:p>
          <a:p>
            <a:pPr marL="0" indent="0">
              <a:buNone/>
            </a:pPr>
            <a:r>
              <a:rPr lang="ru-RU" sz="1400" dirty="0"/>
              <a:t>
</a:t>
            </a:r>
          </a:p>
          <a:p>
            <a:pPr marL="0" indent="0">
              <a:buNone/>
            </a:pPr>
            <a:r>
              <a:rPr lang="ru-RU" sz="1050" dirty="0"/>
              <a:t>
</a:t>
            </a:r>
          </a:p>
        </p:txBody>
      </p:sp>
    </p:spTree>
    <p:extLst>
      <p:ext uri="{BB962C8B-B14F-4D97-AF65-F5344CB8AC3E}">
        <p14:creationId xmlns:p14="http://schemas.microsoft.com/office/powerpoint/2010/main" xmlns="" val="3534280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2357D27-A6CA-F845-8252-6E622B1483EF}"/>
              </a:ext>
            </a:extLst>
          </p:cNvPr>
          <p:cNvSpPr>
            <a:spLocks noGrp="1"/>
          </p:cNvSpPr>
          <p:nvPr>
            <p:ph type="title"/>
          </p:nvPr>
        </p:nvSpPr>
        <p:spPr/>
        <p:txBody>
          <a:bodyPr/>
          <a:lstStyle/>
          <a:p>
            <a:pPr algn="ctr"/>
            <a:endParaRPr lang="ru-RU" dirty="0"/>
          </a:p>
        </p:txBody>
      </p:sp>
      <p:sp>
        <p:nvSpPr>
          <p:cNvPr id="3" name="Объект 2">
            <a:extLst>
              <a:ext uri="{FF2B5EF4-FFF2-40B4-BE49-F238E27FC236}">
                <a16:creationId xmlns:a16="http://schemas.microsoft.com/office/drawing/2014/main" xmlns="" id="{D0A95173-77E3-2D4E-9DCB-5DFE458BC9C7}"/>
              </a:ext>
            </a:extLst>
          </p:cNvPr>
          <p:cNvSpPr>
            <a:spLocks noGrp="1"/>
          </p:cNvSpPr>
          <p:nvPr>
            <p:ph idx="1"/>
          </p:nvPr>
        </p:nvSpPr>
        <p:spPr>
          <a:xfrm>
            <a:off x="854722" y="428604"/>
            <a:ext cx="11170632" cy="6143667"/>
          </a:xfrm>
        </p:spPr>
        <p:txBody>
          <a:bodyPr>
            <a:normAutofit/>
          </a:bodyPr>
          <a:lstStyle/>
          <a:p>
            <a:pPr marL="0" indent="0">
              <a:buNone/>
            </a:pPr>
            <a:endParaRPr lang="ru-RU" sz="1800" dirty="0">
              <a:effectLst/>
              <a:latin typeface="Times New Roman" panose="02020603050405020304" pitchFamily="18" charset="0"/>
              <a:ea typeface="Times New Roman" panose="02020603050405020304" pitchFamily="18" charset="0"/>
            </a:endParaRPr>
          </a:p>
          <a:p>
            <a:pPr marL="0" indent="0">
              <a:buNone/>
            </a:pPr>
            <a:r>
              <a:rPr lang="ru-RU" b="1" u="sng" dirty="0">
                <a:effectLst/>
                <a:latin typeface="Times New Roman" panose="02020603050405020304" pitchFamily="18" charset="0"/>
                <a:ea typeface="Times New Roman" panose="02020603050405020304" pitchFamily="18" charset="0"/>
              </a:rPr>
              <a:t>Объект исследования:</a:t>
            </a:r>
            <a:r>
              <a:rPr lang="ru-RU" u="sng"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замощение плоскости различными фигурами (паркет).</a:t>
            </a:r>
          </a:p>
          <a:p>
            <a:pPr marL="0" indent="0">
              <a:buNone/>
            </a:pPr>
            <a:r>
              <a:rPr lang="ru-RU" b="1" u="sng" dirty="0">
                <a:effectLst/>
                <a:latin typeface="Times New Roman" panose="02020603050405020304" pitchFamily="18" charset="0"/>
                <a:ea typeface="Times New Roman" panose="02020603050405020304" pitchFamily="18" charset="0"/>
              </a:rPr>
              <a:t>Предмет исследования:</a:t>
            </a:r>
            <a:r>
              <a:rPr lang="ru-RU" u="sng"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способы укладки паркета различными фигурами.</a:t>
            </a:r>
          </a:p>
          <a:p>
            <a:pPr marL="0" indent="0">
              <a:buNone/>
            </a:pPr>
            <a:r>
              <a:rPr lang="ru-RU" b="1" u="sng" dirty="0">
                <a:effectLst/>
                <a:latin typeface="Times New Roman" panose="02020603050405020304" pitchFamily="18" charset="0"/>
                <a:ea typeface="Times New Roman" panose="02020603050405020304" pitchFamily="18" charset="0"/>
              </a:rPr>
              <a:t>Гипотеза исследования:</a:t>
            </a:r>
            <a:r>
              <a:rPr lang="ru-RU" u="sng"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если я изучу принципы построения мозаик, а также познакомлюсь с работами художника М. </a:t>
            </a:r>
            <a:r>
              <a:rPr lang="ru-RU" dirty="0" err="1">
                <a:effectLst/>
                <a:latin typeface="Times New Roman" panose="02020603050405020304" pitchFamily="18" charset="0"/>
                <a:ea typeface="Times New Roman" panose="02020603050405020304" pitchFamily="18" charset="0"/>
              </a:rPr>
              <a:t>Эшера</a:t>
            </a:r>
            <a:r>
              <a:rPr lang="ru-RU" dirty="0">
                <a:effectLst/>
                <a:latin typeface="Times New Roman" panose="02020603050405020304" pitchFamily="18" charset="0"/>
                <a:ea typeface="Times New Roman" panose="02020603050405020304" pitchFamily="18" charset="0"/>
              </a:rPr>
              <a:t>, то я смогу сделать похожий паркет.</a:t>
            </a:r>
          </a:p>
          <a:p>
            <a:pPr marL="0" indent="0">
              <a:buNone/>
            </a:pPr>
            <a:r>
              <a:rPr lang="ru-RU" b="1" u="sng" dirty="0">
                <a:effectLst/>
                <a:latin typeface="Times New Roman" panose="02020603050405020304" pitchFamily="18" charset="0"/>
                <a:ea typeface="Times New Roman" panose="02020603050405020304" pitchFamily="18" charset="0"/>
              </a:rPr>
              <a:t>Цель исследования:</a:t>
            </a:r>
            <a:r>
              <a:rPr lang="ru-RU" u="sng"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выявление всех возможных случаев покрытия плоскости правильными многоугольниками и нестандартных приёмов покрытия плоскости различными фигурами.</a:t>
            </a:r>
          </a:p>
          <a:p>
            <a:pPr marL="0" indent="0">
              <a:buNone/>
            </a:pPr>
            <a:r>
              <a:rPr lang="ru-RU" b="1" u="sng" dirty="0">
                <a:effectLst/>
                <a:latin typeface="Times New Roman" panose="02020603050405020304" pitchFamily="18" charset="0"/>
                <a:ea typeface="Times New Roman" panose="02020603050405020304" pitchFamily="18" charset="0"/>
              </a:rPr>
              <a:t>Задачи</a:t>
            </a:r>
            <a:r>
              <a:rPr lang="ru-RU" b="1" u="sng" dirty="0" smtClean="0">
                <a:effectLst/>
                <a:latin typeface="Times New Roman" panose="02020603050405020304" pitchFamily="18" charset="0"/>
                <a:ea typeface="Times New Roman" panose="02020603050405020304" pitchFamily="18" charset="0"/>
              </a:rPr>
              <a:t>:</a:t>
            </a:r>
          </a:p>
          <a:p>
            <a:pPr marL="0" indent="0">
              <a:buFont typeface="Wingdings" pitchFamily="2" charset="2"/>
              <a:buChar char="Ø"/>
            </a:pPr>
            <a:r>
              <a:rPr lang="ru-RU" dirty="0" smtClean="0">
                <a:effectLst/>
                <a:latin typeface="Times New Roman" panose="02020603050405020304" pitchFamily="18" charset="0"/>
                <a:ea typeface="Times New Roman" panose="02020603050405020304" pitchFamily="18" charset="0"/>
              </a:rPr>
              <a:t>Найти </a:t>
            </a:r>
            <a:r>
              <a:rPr lang="ru-RU" dirty="0">
                <a:effectLst/>
                <a:latin typeface="Times New Roman" panose="02020603050405020304" pitchFamily="18" charset="0"/>
                <a:ea typeface="Times New Roman" panose="02020603050405020304" pitchFamily="18" charset="0"/>
              </a:rPr>
              <a:t>и изучить имеющийся материал о математических паркетах в научно-популярной </a:t>
            </a:r>
            <a:r>
              <a:rPr lang="ru-RU" dirty="0" smtClean="0">
                <a:effectLst/>
                <a:latin typeface="Times New Roman" panose="02020603050405020304" pitchFamily="18" charset="0"/>
                <a:ea typeface="Times New Roman" panose="02020603050405020304" pitchFamily="18" charset="0"/>
              </a:rPr>
              <a:t>литературе.</a:t>
            </a:r>
            <a:endParaRPr lang="ru-RU" dirty="0">
              <a:effectLst/>
              <a:latin typeface="Times New Roman" panose="02020603050405020304" pitchFamily="18" charset="0"/>
              <a:ea typeface="Times New Roman" panose="02020603050405020304" pitchFamily="18" charset="0"/>
            </a:endParaRPr>
          </a:p>
          <a:p>
            <a:pPr marL="0" indent="0">
              <a:buFont typeface="Wingdings" pitchFamily="2" charset="2"/>
              <a:buChar char="Ø"/>
            </a:pPr>
            <a:r>
              <a:rPr lang="ru-RU" dirty="0">
                <a:effectLst/>
                <a:latin typeface="Times New Roman" panose="02020603050405020304" pitchFamily="18" charset="0"/>
                <a:ea typeface="Times New Roman" panose="02020603050405020304" pitchFamily="18" charset="0"/>
              </a:rPr>
              <a:t>Обосновать с помощью математических фактов способы укладки паркета из различных фигур.</a:t>
            </a:r>
          </a:p>
          <a:p>
            <a:pPr marL="0" indent="0">
              <a:buFont typeface="Wingdings" pitchFamily="2" charset="2"/>
              <a:buChar char="Ø"/>
            </a:pPr>
            <a:r>
              <a:rPr lang="ru-RU" dirty="0">
                <a:effectLst/>
                <a:latin typeface="Times New Roman" panose="02020603050405020304" pitchFamily="18" charset="0"/>
                <a:ea typeface="Times New Roman" panose="02020603050405020304" pitchFamily="18" charset="0"/>
              </a:rPr>
              <a:t>Разработать принципы построения сложных паркетов.</a:t>
            </a:r>
          </a:p>
          <a:p>
            <a:pPr marL="0" indent="0">
              <a:buFont typeface="Wingdings" pitchFamily="2" charset="2"/>
              <a:buChar char="Ø"/>
            </a:pPr>
            <a:r>
              <a:rPr lang="ru-RU" dirty="0">
                <a:effectLst/>
                <a:latin typeface="Times New Roman" panose="02020603050405020304" pitchFamily="18" charset="0"/>
                <a:ea typeface="Times New Roman" panose="02020603050405020304" pitchFamily="18" charset="0"/>
              </a:rPr>
              <a:t>Создать на основе этих принципов свои авторские варианты паркетов.</a:t>
            </a:r>
          </a:p>
          <a:p>
            <a:pPr marL="0" indent="0">
              <a:buNone/>
            </a:pPr>
            <a:r>
              <a:rPr lang="ru-RU" b="1" u="sng" dirty="0">
                <a:effectLst/>
                <a:latin typeface="Times New Roman" panose="02020603050405020304" pitchFamily="18" charset="0"/>
                <a:ea typeface="Times New Roman" panose="02020603050405020304" pitchFamily="18" charset="0"/>
              </a:rPr>
              <a:t>Методы исследования: </a:t>
            </a:r>
            <a:r>
              <a:rPr lang="ru-RU" dirty="0">
                <a:effectLst/>
                <a:latin typeface="Times New Roman" panose="02020603050405020304" pitchFamily="18" charset="0"/>
                <a:ea typeface="Times New Roman" panose="02020603050405020304" pitchFamily="18" charset="0"/>
              </a:rPr>
              <a:t>анализ научно-популярной литературы;</a:t>
            </a:r>
            <a:r>
              <a:rPr lang="ru-RU" b="1"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сравнение;</a:t>
            </a:r>
            <a:r>
              <a:rPr lang="ru-RU" b="1"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классификация;</a:t>
            </a:r>
            <a:r>
              <a:rPr lang="ru-RU" b="1"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систематизация;</a:t>
            </a:r>
            <a:r>
              <a:rPr lang="ru-RU" b="1"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обобщение;</a:t>
            </a:r>
            <a:r>
              <a:rPr lang="ru-RU" b="1" dirty="0">
                <a:effectLst/>
                <a:latin typeface="Times New Roman" panose="02020603050405020304" pitchFamily="18" charset="0"/>
                <a:ea typeface="Times New Roman" panose="02020603050405020304" pitchFamily="18" charset="0"/>
              </a:rPr>
              <a:t> </a:t>
            </a:r>
            <a:r>
              <a:rPr lang="ru-RU" dirty="0">
                <a:effectLst/>
                <a:latin typeface="Times New Roman" panose="02020603050405020304" pitchFamily="18" charset="0"/>
                <a:ea typeface="Times New Roman" panose="02020603050405020304" pitchFamily="18" charset="0"/>
              </a:rPr>
              <a:t>моделирование.</a:t>
            </a:r>
          </a:p>
          <a:p>
            <a:pPr marL="0" indent="0">
              <a:buNone/>
            </a:pPr>
            <a:endParaRPr lang="ru-RU" b="1" dirty="0"/>
          </a:p>
          <a:p>
            <a:pPr marL="0" indent="0">
              <a:buNone/>
            </a:pPr>
            <a:endParaRPr lang="ru-RU" dirty="0"/>
          </a:p>
          <a:p>
            <a:pPr marL="0" indent="0">
              <a:buNone/>
            </a:pPr>
            <a:endParaRPr lang="ru-RU" dirty="0"/>
          </a:p>
          <a:p>
            <a:pPr marL="0" indent="0">
              <a:buNone/>
            </a:pPr>
            <a:endParaRPr lang="ru-RU" dirty="0"/>
          </a:p>
        </p:txBody>
      </p:sp>
    </p:spTree>
    <p:extLst>
      <p:ext uri="{BB962C8B-B14F-4D97-AF65-F5344CB8AC3E}">
        <p14:creationId xmlns:p14="http://schemas.microsoft.com/office/powerpoint/2010/main" xmlns="" val="2756870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16EB616-A8D1-284C-8A4A-F19F4995F48B}"/>
              </a:ext>
            </a:extLst>
          </p:cNvPr>
          <p:cNvSpPr>
            <a:spLocks noGrp="1"/>
          </p:cNvSpPr>
          <p:nvPr>
            <p:ph type="title"/>
          </p:nvPr>
        </p:nvSpPr>
        <p:spPr>
          <a:xfrm>
            <a:off x="595274" y="142852"/>
            <a:ext cx="9879045" cy="1047456"/>
          </a:xfrm>
        </p:spPr>
        <p:txBody>
          <a:bodyPr/>
          <a:lstStyle/>
          <a:p>
            <a:pPr algn="ctr"/>
            <a:r>
              <a:rPr lang="ru-RU" dirty="0" smtClean="0"/>
              <a:t> </a:t>
            </a:r>
            <a:r>
              <a:rPr lang="ru-RU" sz="3200" b="1" u="sng" dirty="0" smtClean="0"/>
              <a:t>Из истории возникновения паркетов</a:t>
            </a:r>
            <a:endParaRPr lang="ru-RU" sz="3200" b="1" u="sng" dirty="0"/>
          </a:p>
        </p:txBody>
      </p:sp>
      <p:sp>
        <p:nvSpPr>
          <p:cNvPr id="3" name="Объект 2">
            <a:extLst>
              <a:ext uri="{FF2B5EF4-FFF2-40B4-BE49-F238E27FC236}">
                <a16:creationId xmlns:a16="http://schemas.microsoft.com/office/drawing/2014/main" xmlns="" id="{FDCA7DCA-EB2B-3D43-9FA1-B220DC4C9A0B}"/>
              </a:ext>
            </a:extLst>
          </p:cNvPr>
          <p:cNvSpPr>
            <a:spLocks noGrp="1"/>
          </p:cNvSpPr>
          <p:nvPr>
            <p:ph idx="1"/>
          </p:nvPr>
        </p:nvSpPr>
        <p:spPr>
          <a:xfrm>
            <a:off x="646111" y="1071546"/>
            <a:ext cx="10484915" cy="5572164"/>
          </a:xfrm>
        </p:spPr>
        <p:txBody>
          <a:bodyPr>
            <a:normAutofit fontScale="77500" lnSpcReduction="20000"/>
          </a:bodyPr>
          <a:lstStyle/>
          <a:p>
            <a:pPr marL="0" indent="0">
              <a:buNone/>
            </a:pPr>
            <a:r>
              <a:rPr lang="ru-RU" sz="5600" dirty="0"/>
              <a:t> Само слово «паркет» имеет благородное французское происхождение. Однако в средние века во Франции им обозначали небольшой парк, немного спустя – предназначенную для аудиенций часть зала, покрытую ковром. </a:t>
            </a:r>
            <a:r>
              <a:rPr lang="ru-RU" dirty="0"/>
              <a:t>
</a:t>
            </a:r>
          </a:p>
        </p:txBody>
      </p:sp>
    </p:spTree>
    <p:extLst>
      <p:ext uri="{BB962C8B-B14F-4D97-AF65-F5344CB8AC3E}">
        <p14:creationId xmlns:p14="http://schemas.microsoft.com/office/powerpoint/2010/main" xmlns="" val="2850592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9404723" cy="47324"/>
          </a:xfrm>
        </p:spPr>
        <p:txBody>
          <a:bodyPr/>
          <a:lstStyle/>
          <a:p>
            <a:endParaRPr lang="ru-RU" dirty="0"/>
          </a:p>
        </p:txBody>
      </p:sp>
      <p:pic>
        <p:nvPicPr>
          <p:cNvPr id="1027" name="Picture 3" descr="D:\Проекты 2020-21\Паркеты\5289581_large.jpg"/>
          <p:cNvPicPr>
            <a:picLocks noGrp="1" noChangeAspect="1" noChangeArrowheads="1"/>
          </p:cNvPicPr>
          <p:nvPr>
            <p:ph idx="1"/>
          </p:nvPr>
        </p:nvPicPr>
        <p:blipFill>
          <a:blip r:embed="rId2"/>
          <a:srcRect/>
          <a:stretch>
            <a:fillRect/>
          </a:stretch>
        </p:blipFill>
        <p:spPr bwMode="auto">
          <a:xfrm>
            <a:off x="238084" y="142852"/>
            <a:ext cx="3857652" cy="2935876"/>
          </a:xfrm>
          <a:prstGeom prst="rect">
            <a:avLst/>
          </a:prstGeom>
          <a:noFill/>
        </p:spPr>
      </p:pic>
      <p:pic>
        <p:nvPicPr>
          <p:cNvPr id="1028" name="Picture 4" descr="D:\Проекты 2020-21\Паркеты\c24b00baf0ed0700f30075158899b31f1.jpg"/>
          <p:cNvPicPr>
            <a:picLocks noChangeAspect="1" noChangeArrowheads="1"/>
          </p:cNvPicPr>
          <p:nvPr/>
        </p:nvPicPr>
        <p:blipFill>
          <a:blip r:embed="rId3"/>
          <a:srcRect/>
          <a:stretch>
            <a:fillRect/>
          </a:stretch>
        </p:blipFill>
        <p:spPr bwMode="auto">
          <a:xfrm>
            <a:off x="4381488" y="142852"/>
            <a:ext cx="4500591" cy="3000395"/>
          </a:xfrm>
          <a:prstGeom prst="rect">
            <a:avLst/>
          </a:prstGeom>
          <a:noFill/>
        </p:spPr>
      </p:pic>
      <p:pic>
        <p:nvPicPr>
          <p:cNvPr id="1029" name="Picture 5" descr="D:\Проекты 2020-21\Паркеты\59180_original.jpg"/>
          <p:cNvPicPr>
            <a:picLocks noChangeAspect="1" noChangeArrowheads="1"/>
          </p:cNvPicPr>
          <p:nvPr/>
        </p:nvPicPr>
        <p:blipFill>
          <a:blip r:embed="rId4"/>
          <a:srcRect/>
          <a:stretch>
            <a:fillRect/>
          </a:stretch>
        </p:blipFill>
        <p:spPr bwMode="auto">
          <a:xfrm>
            <a:off x="1095340" y="3286124"/>
            <a:ext cx="6096042" cy="3429024"/>
          </a:xfrm>
          <a:prstGeom prst="rect">
            <a:avLst/>
          </a:prstGeom>
          <a:noFill/>
        </p:spPr>
      </p:pic>
      <p:pic>
        <p:nvPicPr>
          <p:cNvPr id="1030" name="Picture 6" descr="D:\Проекты 2020-21\Паркеты\682dc26309482597f8ab1d7357c825fd.jpg"/>
          <p:cNvPicPr>
            <a:picLocks noChangeAspect="1" noChangeArrowheads="1"/>
          </p:cNvPicPr>
          <p:nvPr/>
        </p:nvPicPr>
        <p:blipFill>
          <a:blip r:embed="rId5"/>
          <a:srcRect/>
          <a:stretch>
            <a:fillRect/>
          </a:stretch>
        </p:blipFill>
        <p:spPr bwMode="auto">
          <a:xfrm>
            <a:off x="8453454" y="2071678"/>
            <a:ext cx="3538164" cy="461646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6712" y="0"/>
            <a:ext cx="9404723" cy="1400530"/>
          </a:xfrm>
        </p:spPr>
        <p:txBody>
          <a:bodyPr/>
          <a:lstStyle/>
          <a:p>
            <a:r>
              <a:rPr lang="ru-RU" sz="4000" b="1" u="sng" dirty="0" smtClean="0"/>
              <a:t>Паркеты в геометрии</a:t>
            </a:r>
            <a:endParaRPr lang="ru-RU" sz="4000" b="1" u="sng" dirty="0"/>
          </a:p>
        </p:txBody>
      </p:sp>
      <p:pic>
        <p:nvPicPr>
          <p:cNvPr id="3074" name="Picture 2" descr="D:\Проекты 2020-21\Паркеты\0002-002-.png"/>
          <p:cNvPicPr>
            <a:picLocks noGrp="1" noChangeAspect="1" noChangeArrowheads="1"/>
          </p:cNvPicPr>
          <p:nvPr>
            <p:ph idx="1"/>
          </p:nvPr>
        </p:nvPicPr>
        <p:blipFill>
          <a:blip r:embed="rId2"/>
          <a:srcRect/>
          <a:stretch>
            <a:fillRect/>
          </a:stretch>
        </p:blipFill>
        <p:spPr bwMode="auto">
          <a:xfrm>
            <a:off x="1881158" y="928670"/>
            <a:ext cx="8143932" cy="569845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b="1" dirty="0" smtClean="0"/>
              <a:t> </a:t>
            </a:r>
            <a:endParaRPr lang="ru-RU" dirty="0" smtClean="0"/>
          </a:p>
          <a:p>
            <a:endParaRPr lang="ru-RU" dirty="0"/>
          </a:p>
        </p:txBody>
      </p:sp>
      <p:pic>
        <p:nvPicPr>
          <p:cNvPr id="4" name="Picture 6" descr="сканирование0006"/>
          <p:cNvPicPr>
            <a:picLocks noChangeAspect="1" noChangeArrowheads="1"/>
          </p:cNvPicPr>
          <p:nvPr/>
        </p:nvPicPr>
        <p:blipFill>
          <a:blip r:embed="rId2"/>
          <a:srcRect/>
          <a:stretch>
            <a:fillRect/>
          </a:stretch>
        </p:blipFill>
        <p:spPr bwMode="auto">
          <a:xfrm>
            <a:off x="666712" y="1571612"/>
            <a:ext cx="10747435" cy="42862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descr="D:\Проекты 2020-21\Паркеты\001.jpg"/>
          <p:cNvPicPr>
            <a:picLocks noGrp="1" noChangeAspect="1" noChangeArrowheads="1"/>
          </p:cNvPicPr>
          <p:nvPr>
            <p:ph idx="1"/>
          </p:nvPr>
        </p:nvPicPr>
        <p:blipFill>
          <a:blip r:embed="rId2"/>
          <a:srcRect/>
          <a:stretch>
            <a:fillRect/>
          </a:stretch>
        </p:blipFill>
        <p:spPr bwMode="auto">
          <a:xfrm>
            <a:off x="881026" y="285728"/>
            <a:ext cx="9321586" cy="614366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F35FA63-0ACA-204C-A0E1-5D12D9B214C1}"/>
              </a:ext>
            </a:extLst>
          </p:cNvPr>
          <p:cNvSpPr>
            <a:spLocks noGrp="1"/>
          </p:cNvSpPr>
          <p:nvPr>
            <p:ph type="title"/>
          </p:nvPr>
        </p:nvSpPr>
        <p:spPr>
          <a:xfrm>
            <a:off x="646111" y="452718"/>
            <a:ext cx="10021921" cy="1400530"/>
          </a:xfrm>
        </p:spPr>
        <p:txBody>
          <a:bodyPr/>
          <a:lstStyle/>
          <a:p>
            <a:r>
              <a:rPr lang="ru-RU" sz="3600" dirty="0" smtClean="0"/>
              <a:t>Математический </a:t>
            </a:r>
            <a:r>
              <a:rPr lang="ru-RU" sz="3600" dirty="0"/>
              <a:t>мир </a:t>
            </a:r>
            <a:r>
              <a:rPr lang="ru-RU" sz="3600" dirty="0" err="1"/>
              <a:t>Мариуса</a:t>
            </a:r>
            <a:r>
              <a:rPr lang="ru-RU" sz="3600" dirty="0"/>
              <a:t> </a:t>
            </a:r>
            <a:r>
              <a:rPr lang="ru-RU" sz="3600" dirty="0" err="1" smtClean="0"/>
              <a:t>Эшера</a:t>
            </a:r>
            <a:r>
              <a:rPr lang="ru-RU" sz="3600" dirty="0" smtClean="0"/>
              <a:t> </a:t>
            </a:r>
            <a:endParaRPr lang="ru-RU" sz="3600" dirty="0"/>
          </a:p>
        </p:txBody>
      </p:sp>
      <p:sp>
        <p:nvSpPr>
          <p:cNvPr id="3" name="Объект 2">
            <a:extLst>
              <a:ext uri="{FF2B5EF4-FFF2-40B4-BE49-F238E27FC236}">
                <a16:creationId xmlns:a16="http://schemas.microsoft.com/office/drawing/2014/main" xmlns="" id="{4B5E074A-B7DF-D242-AB50-5A3B616954F2}"/>
              </a:ext>
            </a:extLst>
          </p:cNvPr>
          <p:cNvSpPr>
            <a:spLocks noGrp="1"/>
          </p:cNvSpPr>
          <p:nvPr>
            <p:ph sz="half" idx="1"/>
          </p:nvPr>
        </p:nvSpPr>
        <p:spPr>
          <a:xfrm>
            <a:off x="646111" y="1853249"/>
            <a:ext cx="5008381" cy="4403090"/>
          </a:xfrm>
        </p:spPr>
        <p:txBody>
          <a:bodyPr>
            <a:noAutofit/>
          </a:bodyPr>
          <a:lstStyle/>
          <a:p>
            <a:pPr marL="0" indent="0">
              <a:buNone/>
            </a:pPr>
            <a:r>
              <a:rPr lang="ru-RU" sz="2000" dirty="0"/>
              <a:t>Голландский художник </a:t>
            </a:r>
            <a:r>
              <a:rPr lang="ru-RU" sz="2000" dirty="0" err="1"/>
              <a:t>Мариус</a:t>
            </a:r>
            <a:r>
              <a:rPr lang="ru-RU" sz="2000" dirty="0"/>
              <a:t> </a:t>
            </a:r>
            <a:r>
              <a:rPr lang="ru-RU" sz="2000" dirty="0" err="1"/>
              <a:t>Корнелис</a:t>
            </a:r>
            <a:r>
              <a:rPr lang="ru-RU" sz="2000" dirty="0"/>
              <a:t> </a:t>
            </a:r>
            <a:r>
              <a:rPr lang="ru-RU" sz="2000" dirty="0" err="1"/>
              <a:t>Эшер</a:t>
            </a:r>
            <a:r>
              <a:rPr lang="ru-RU" sz="2000" dirty="0"/>
              <a:t>, родившийся в 1898 году в </a:t>
            </a:r>
            <a:r>
              <a:rPr lang="ru-RU" sz="2000" dirty="0" err="1"/>
              <a:t>Леувардене</a:t>
            </a:r>
            <a:r>
              <a:rPr lang="ru-RU" sz="2000" dirty="0"/>
              <a:t>, создал уникальные и очаровательные работы, в которых использован  и  показан  широкий круг математических идей.  </a:t>
            </a:r>
          </a:p>
          <a:p>
            <a:pPr marL="0" indent="0">
              <a:buNone/>
            </a:pPr>
            <a:r>
              <a:rPr lang="ru-RU" sz="2000" dirty="0" err="1" smtClean="0"/>
              <a:t>Мариус</a:t>
            </a:r>
            <a:r>
              <a:rPr lang="ru-RU" sz="2000" dirty="0" smtClean="0"/>
              <a:t> </a:t>
            </a:r>
            <a:r>
              <a:rPr lang="ru-RU" sz="2000" dirty="0" err="1"/>
              <a:t>Корнелис</a:t>
            </a:r>
            <a:r>
              <a:rPr lang="ru-RU" sz="2000" dirty="0"/>
              <a:t> </a:t>
            </a:r>
            <a:r>
              <a:rPr lang="ru-RU" sz="2000" dirty="0" err="1"/>
              <a:t>Эшер</a:t>
            </a:r>
            <a:r>
              <a:rPr lang="ru-RU" sz="2000" dirty="0"/>
              <a:t> умер в 1972 году. Он оставил потомкам 448 литографий и гравюр более 2000 картин и набросков. </a:t>
            </a:r>
          </a:p>
        </p:txBody>
      </p:sp>
      <p:sp>
        <p:nvSpPr>
          <p:cNvPr id="4" name="Объект 3">
            <a:extLst>
              <a:ext uri="{FF2B5EF4-FFF2-40B4-BE49-F238E27FC236}">
                <a16:creationId xmlns:a16="http://schemas.microsoft.com/office/drawing/2014/main" xmlns="" id="{72E8B65B-596A-E94F-96FC-CE12A4784308}"/>
              </a:ext>
            </a:extLst>
          </p:cNvPr>
          <p:cNvSpPr>
            <a:spLocks noGrp="1"/>
          </p:cNvSpPr>
          <p:nvPr>
            <p:ph sz="half" idx="2"/>
          </p:nvPr>
        </p:nvSpPr>
        <p:spPr/>
        <p:txBody>
          <a:bodyPr>
            <a:normAutofit/>
          </a:bodyPr>
          <a:lstStyle/>
          <a:p>
            <a:endParaRPr lang="ru-RU" dirty="0"/>
          </a:p>
        </p:txBody>
      </p:sp>
      <p:pic>
        <p:nvPicPr>
          <p:cNvPr id="2050" name="Picture 2" descr="D:\Проекты 2020-21\Паркеты\2322395_900.jpg"/>
          <p:cNvPicPr>
            <a:picLocks noChangeAspect="1" noChangeArrowheads="1"/>
          </p:cNvPicPr>
          <p:nvPr/>
        </p:nvPicPr>
        <p:blipFill>
          <a:blip r:embed="rId2"/>
          <a:srcRect/>
          <a:stretch>
            <a:fillRect/>
          </a:stretch>
        </p:blipFill>
        <p:spPr bwMode="auto">
          <a:xfrm>
            <a:off x="5810248" y="1357298"/>
            <a:ext cx="4714908" cy="5258262"/>
          </a:xfrm>
          <a:prstGeom prst="rect">
            <a:avLst/>
          </a:prstGeom>
          <a:noFill/>
        </p:spPr>
      </p:pic>
    </p:spTree>
    <p:extLst>
      <p:ext uri="{BB962C8B-B14F-4D97-AF65-F5344CB8AC3E}">
        <p14:creationId xmlns:p14="http://schemas.microsoft.com/office/powerpoint/2010/main" xmlns="" val="2276341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sz="half" idx="1"/>
          </p:nvPr>
        </p:nvSpPr>
        <p:spPr/>
        <p:txBody>
          <a:bodyPr/>
          <a:lstStyle/>
          <a:p>
            <a:endParaRPr lang="ru-RU"/>
          </a:p>
        </p:txBody>
      </p:sp>
      <p:pic>
        <p:nvPicPr>
          <p:cNvPr id="5" name="Picture 2" descr="D:\Проекты 2020-21\Паркеты\3yt8HBrPMQo.jpg"/>
          <p:cNvPicPr>
            <a:picLocks noChangeAspect="1" noChangeArrowheads="1"/>
          </p:cNvPicPr>
          <p:nvPr/>
        </p:nvPicPr>
        <p:blipFill>
          <a:blip r:embed="rId2"/>
          <a:srcRect/>
          <a:stretch>
            <a:fillRect/>
          </a:stretch>
        </p:blipFill>
        <p:spPr bwMode="auto">
          <a:xfrm>
            <a:off x="1595406" y="142852"/>
            <a:ext cx="3357585" cy="3152983"/>
          </a:xfrm>
          <a:prstGeom prst="rect">
            <a:avLst/>
          </a:prstGeom>
          <a:noFill/>
        </p:spPr>
      </p:pic>
      <p:pic>
        <p:nvPicPr>
          <p:cNvPr id="5122" name="Picture 2" descr="D:\Проекты 2020-21\Паркеты\1986232_original.jpg"/>
          <p:cNvPicPr>
            <a:picLocks noChangeAspect="1" noChangeArrowheads="1"/>
          </p:cNvPicPr>
          <p:nvPr/>
        </p:nvPicPr>
        <p:blipFill>
          <a:blip r:embed="rId3"/>
          <a:srcRect/>
          <a:stretch>
            <a:fillRect/>
          </a:stretch>
        </p:blipFill>
        <p:spPr bwMode="auto">
          <a:xfrm>
            <a:off x="452398" y="3429000"/>
            <a:ext cx="3286148" cy="3317371"/>
          </a:xfrm>
          <a:prstGeom prst="rect">
            <a:avLst/>
          </a:prstGeom>
          <a:noFill/>
        </p:spPr>
      </p:pic>
      <p:pic>
        <p:nvPicPr>
          <p:cNvPr id="5123" name="Picture 3" descr="D:\Проекты 2020-21\Паркеты\7bfac28b10b35367800d783255bf9922.jpg"/>
          <p:cNvPicPr>
            <a:picLocks noChangeAspect="1" noChangeArrowheads="1"/>
          </p:cNvPicPr>
          <p:nvPr/>
        </p:nvPicPr>
        <p:blipFill>
          <a:blip r:embed="rId4"/>
          <a:srcRect/>
          <a:stretch>
            <a:fillRect/>
          </a:stretch>
        </p:blipFill>
        <p:spPr bwMode="auto">
          <a:xfrm>
            <a:off x="4024298" y="3429000"/>
            <a:ext cx="3286148" cy="3286148"/>
          </a:xfrm>
          <a:prstGeom prst="rect">
            <a:avLst/>
          </a:prstGeom>
          <a:noFill/>
        </p:spPr>
      </p:pic>
      <p:pic>
        <p:nvPicPr>
          <p:cNvPr id="5124" name="Picture 4" descr="D:\Проекты 2020-21\Паркеты\e7e077837916b274667987c638fc43dd.jpg"/>
          <p:cNvPicPr>
            <a:picLocks noChangeAspect="1" noChangeArrowheads="1"/>
          </p:cNvPicPr>
          <p:nvPr/>
        </p:nvPicPr>
        <p:blipFill>
          <a:blip r:embed="rId5"/>
          <a:srcRect/>
          <a:stretch>
            <a:fillRect/>
          </a:stretch>
        </p:blipFill>
        <p:spPr bwMode="auto">
          <a:xfrm>
            <a:off x="5667372" y="214290"/>
            <a:ext cx="4357718" cy="3063522"/>
          </a:xfrm>
          <a:prstGeom prst="rect">
            <a:avLst/>
          </a:prstGeom>
          <a:noFill/>
        </p:spPr>
      </p:pic>
      <p:pic>
        <p:nvPicPr>
          <p:cNvPr id="5125" name="Picture 5" descr="D:\Проекты 2020-21\Паркеты\100.jpg"/>
          <p:cNvPicPr>
            <a:picLocks noGrp="1" noChangeAspect="1" noChangeArrowheads="1"/>
          </p:cNvPicPr>
          <p:nvPr>
            <p:ph sz="half" idx="2"/>
          </p:nvPr>
        </p:nvPicPr>
        <p:blipFill>
          <a:blip r:embed="rId6"/>
          <a:srcRect/>
          <a:stretch>
            <a:fillRect/>
          </a:stretch>
        </p:blipFill>
        <p:spPr bwMode="auto">
          <a:xfrm>
            <a:off x="7739074" y="3571876"/>
            <a:ext cx="4125293" cy="292895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otalTime>65</TotalTime>
  <Words>401</Words>
  <Application>Microsoft Office PowerPoint</Application>
  <PresentationFormat>Произвольный</PresentationFormat>
  <Paragraphs>51</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Ион</vt:lpstr>
      <vt:lpstr>Паркеты, мозаика  и математический мир Мариуса Эшера. </vt:lpstr>
      <vt:lpstr>Слайд 2</vt:lpstr>
      <vt:lpstr> Из истории возникновения паркетов</vt:lpstr>
      <vt:lpstr>Слайд 4</vt:lpstr>
      <vt:lpstr>Паркеты в геометрии</vt:lpstr>
      <vt:lpstr>Слайд 6</vt:lpstr>
      <vt:lpstr>Слайд 7</vt:lpstr>
      <vt:lpstr>Математический мир Мариуса Эшера </vt:lpstr>
      <vt:lpstr>Слайд 9</vt:lpstr>
      <vt:lpstr>Слайд 10</vt:lpstr>
      <vt:lpstr>Практическая часть </vt:lpstr>
      <vt:lpstr>Слайд 12</vt:lpstr>
      <vt:lpstr>Слайд 13</vt:lpstr>
      <vt:lpstr>Практическая часть </vt:lpstr>
      <vt:lpstr>Паркет «Лиса» </vt:lpstr>
      <vt:lpstr>Паркет «Кошка»</vt:lpstr>
      <vt:lpstr>Паркет «Пингвин»</vt:lpstr>
      <vt:lpstr>Заключение.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Паркеты, мазайки и математический мир Мариуса Эшера. </dc:title>
  <dc:creator>79115983784</dc:creator>
  <cp:lastModifiedBy>123</cp:lastModifiedBy>
  <cp:revision>14</cp:revision>
  <dcterms:created xsi:type="dcterms:W3CDTF">2021-04-27T17:17:25Z</dcterms:created>
  <dcterms:modified xsi:type="dcterms:W3CDTF">2021-04-29T18:52:08Z</dcterms:modified>
</cp:coreProperties>
</file>